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2BA78-6664-4A8C-926A-A2F845D03CC8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F1F0A-4962-47EF-B184-9118C9C0DDE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O Jesus. Thou art standing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-1"/>
            <a:ext cx="9144000" cy="68623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. Thou art stan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90465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Jesus. Thou art standing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336704" cy="5400600"/>
          </a:xfrm>
        </p:spPr>
        <p:txBody>
          <a:bodyPr>
            <a:noAutofit/>
          </a:bodyPr>
          <a:lstStyle/>
          <a:p>
            <a:pPr marL="185738" indent="-185738" algn="l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O Jesus, thou art standing outside the fast-closed door,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in lowly patience waiting to pass the threshold o'er: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shame on us, Christian brothers, his name and sign who bear,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shame, thrice shame upon us, to keep him standing there!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marL="342900" indent="-342900" algn="l">
              <a:buAutoNum type="arabicPeriod"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O Jesus, thou art knocking; and lo, that hand is scarred,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and thorns thy brow encircle, and tears thy face have marred: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O love that </a:t>
            </a:r>
            <a:r>
              <a:rPr lang="en-US" sz="1800" b="1" dirty="0" err="1" smtClean="0">
                <a:solidFill>
                  <a:schemeClr val="tx1"/>
                </a:solidFill>
              </a:rPr>
              <a:t>passeth</a:t>
            </a:r>
            <a:r>
              <a:rPr lang="en-US" sz="1800" b="1" dirty="0" smtClean="0">
                <a:solidFill>
                  <a:schemeClr val="tx1"/>
                </a:solidFill>
              </a:rPr>
              <a:t> knowledge, so patiently to wait!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O sin that hath no equal, so fast to bar the gate!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O Jesus, thou art pleading  in accents meek and low,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"I died for you, my children, and will ye treat me so?"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O Lord, with shame and sorrow we open now the door;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dear Savior, enter, enter,  and leave us nevermore.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Jesus. Thou art 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Jesus. Thou art standing</dc:title>
  <dc:creator>mary</dc:creator>
  <cp:lastModifiedBy>mary</cp:lastModifiedBy>
  <cp:revision>5</cp:revision>
  <dcterms:created xsi:type="dcterms:W3CDTF">2017-08-21T01:08:51Z</dcterms:created>
  <dcterms:modified xsi:type="dcterms:W3CDTF">2017-08-21T03:20:20Z</dcterms:modified>
</cp:coreProperties>
</file>