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भु कितना मह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04456" cy="620688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प्रभु कितना महान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528392" cy="439248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प्रभु महान, विचारूँ कार्य तेरे,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कितने अद्भूत जो तून बनाये,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देखूँ तारे, सुनू गर्जन भयंकर,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सामर्थ तेरी सारी भूमंडल पर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r>
              <a:rPr lang="hi-IN" b="1" dirty="0" smtClean="0">
                <a:solidFill>
                  <a:srgbClr val="FF0000"/>
                </a:solidFill>
              </a:rPr>
              <a:t> </a:t>
            </a:r>
            <a:endParaRPr lang="hi-IN" b="1" dirty="0" smtClean="0">
              <a:solidFill>
                <a:srgbClr val="FF0000"/>
              </a:solidFill>
            </a:endParaRP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प्रशंसा होवे, प्रभु यीशु की,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कितना महान </a:t>
            </a:r>
            <a:r>
              <a:rPr lang="hi-IN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hi-IN" b="1" dirty="0" smtClean="0">
                <a:solidFill>
                  <a:srgbClr val="FF0000"/>
                </a:solidFill>
              </a:rPr>
              <a:t>2</a:t>
            </a:r>
            <a:r>
              <a:rPr lang="hi-IN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वन के बीच में, तराई मध्य गुज़रूँ,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मधुर संगीत, मैं चिड़ियों का सुनूँ,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पहाड़ विशाल, से जब मैं नीचे देखूँ 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झरने बहते लगती शीतल वायु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जब सोचता हूँ, कि पिता अपना पुत्र,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मरने भेजा, है वर्णन से अपार,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क्रूस पर, उसने मेरे पाप सब लेकर,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रक्त बहाया, कि मेरा हो उद्धार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936" y="620688"/>
            <a:ext cx="4932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1.Prabhu </a:t>
            </a:r>
            <a:r>
              <a:rPr lang="en-US" b="1" dirty="0" err="1" smtClean="0"/>
              <a:t>mahaan</a:t>
            </a:r>
            <a:r>
              <a:rPr lang="en-US" b="1" dirty="0" smtClean="0"/>
              <a:t>, </a:t>
            </a:r>
            <a:r>
              <a:rPr lang="en-US" b="1" dirty="0" err="1" smtClean="0"/>
              <a:t>vichaaroon</a:t>
            </a:r>
            <a:r>
              <a:rPr lang="en-US" b="1" dirty="0" smtClean="0"/>
              <a:t> </a:t>
            </a:r>
            <a:r>
              <a:rPr lang="en-US" b="1" dirty="0" err="1" smtClean="0"/>
              <a:t>kaary</a:t>
            </a:r>
            <a:r>
              <a:rPr lang="en-US" b="1" dirty="0" smtClean="0"/>
              <a:t> </a:t>
            </a:r>
            <a:r>
              <a:rPr lang="en-US" b="1" dirty="0" err="1" smtClean="0"/>
              <a:t>tere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Kitane</a:t>
            </a:r>
            <a:r>
              <a:rPr lang="en-US" b="1" dirty="0" smtClean="0"/>
              <a:t> </a:t>
            </a:r>
            <a:r>
              <a:rPr lang="en-US" b="1" dirty="0" err="1" smtClean="0"/>
              <a:t>adbhoot</a:t>
            </a:r>
            <a:r>
              <a:rPr lang="en-US" b="1" dirty="0" smtClean="0"/>
              <a:t> </a:t>
            </a:r>
            <a:r>
              <a:rPr lang="en-US" b="1" dirty="0" err="1" smtClean="0"/>
              <a:t>jo</a:t>
            </a:r>
            <a:r>
              <a:rPr lang="en-US" b="1" dirty="0" smtClean="0"/>
              <a:t> </a:t>
            </a:r>
            <a:r>
              <a:rPr lang="en-US" b="1" dirty="0" err="1" smtClean="0"/>
              <a:t>toon</a:t>
            </a:r>
            <a:r>
              <a:rPr lang="en-US" b="1" dirty="0" smtClean="0"/>
              <a:t> </a:t>
            </a:r>
            <a:r>
              <a:rPr lang="en-US" b="1" dirty="0" err="1" smtClean="0"/>
              <a:t>banaaye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Dekhoon</a:t>
            </a:r>
            <a:r>
              <a:rPr lang="en-US" b="1" dirty="0" smtClean="0"/>
              <a:t> </a:t>
            </a:r>
            <a:r>
              <a:rPr lang="en-US" b="1" dirty="0" err="1" smtClean="0"/>
              <a:t>taare</a:t>
            </a:r>
            <a:r>
              <a:rPr lang="en-US" b="1" dirty="0" smtClean="0"/>
              <a:t>, </a:t>
            </a:r>
            <a:r>
              <a:rPr lang="en-US" b="1" dirty="0" err="1" smtClean="0"/>
              <a:t>sunoo</a:t>
            </a:r>
            <a:r>
              <a:rPr lang="en-US" b="1" dirty="0" smtClean="0"/>
              <a:t> </a:t>
            </a:r>
            <a:r>
              <a:rPr lang="en-US" b="1" dirty="0" err="1" smtClean="0"/>
              <a:t>garjan</a:t>
            </a:r>
            <a:r>
              <a:rPr lang="en-US" b="1" dirty="0" smtClean="0"/>
              <a:t> </a:t>
            </a:r>
            <a:r>
              <a:rPr lang="en-US" b="1" dirty="0" err="1" smtClean="0"/>
              <a:t>bhayankar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Saamarth</a:t>
            </a:r>
            <a:r>
              <a:rPr lang="en-US" b="1" dirty="0" smtClean="0"/>
              <a:t> </a:t>
            </a:r>
            <a:r>
              <a:rPr lang="en-US" b="1" dirty="0" err="1" smtClean="0"/>
              <a:t>teree</a:t>
            </a:r>
            <a:r>
              <a:rPr lang="en-US" b="1" dirty="0" smtClean="0"/>
              <a:t> </a:t>
            </a:r>
            <a:r>
              <a:rPr lang="en-US" b="1" dirty="0" err="1" smtClean="0"/>
              <a:t>saaree</a:t>
            </a:r>
            <a:r>
              <a:rPr lang="en-US" b="1" dirty="0" smtClean="0"/>
              <a:t> </a:t>
            </a:r>
            <a:r>
              <a:rPr lang="en-US" b="1" dirty="0" err="1" smtClean="0"/>
              <a:t>bhoomandal</a:t>
            </a:r>
            <a:r>
              <a:rPr lang="en-US" b="1" dirty="0" smtClean="0"/>
              <a:t> par</a:t>
            </a:r>
          </a:p>
          <a:p>
            <a:r>
              <a:rPr lang="en-US" b="1" dirty="0" smtClean="0"/>
              <a:t>   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    Ref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</a:rPr>
              <a:t>Prashansa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hove, </a:t>
            </a:r>
            <a:r>
              <a:rPr lang="en-US" b="1" dirty="0" err="1" smtClean="0">
                <a:solidFill>
                  <a:srgbClr val="FF0000"/>
                </a:solidFill>
              </a:rPr>
              <a:t>Prabhu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Yeeshu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kee</a:t>
            </a:r>
            <a:r>
              <a:rPr lang="en-US" b="1" dirty="0" smtClean="0">
                <a:solidFill>
                  <a:srgbClr val="FF0000"/>
                </a:solidFill>
              </a:rPr>
              <a:t>,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</a:rPr>
              <a:t>kitana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mahaan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(X2</a:t>
            </a:r>
            <a:r>
              <a:rPr lang="en-US" b="1" dirty="0" smtClean="0">
                <a:solidFill>
                  <a:srgbClr val="FF0000"/>
                </a:solidFill>
              </a:rPr>
              <a:t>)   </a:t>
            </a:r>
          </a:p>
          <a:p>
            <a:r>
              <a:rPr lang="en-US" b="1" dirty="0" smtClean="0"/>
              <a:t>    </a:t>
            </a:r>
          </a:p>
          <a:p>
            <a:r>
              <a:rPr lang="en-US" b="1" dirty="0" smtClean="0"/>
              <a:t>2. Van </a:t>
            </a:r>
            <a:r>
              <a:rPr lang="en-US" b="1" dirty="0" err="1" smtClean="0"/>
              <a:t>ke</a:t>
            </a:r>
            <a:r>
              <a:rPr lang="en-US" b="1" dirty="0" smtClean="0"/>
              <a:t> beech </a:t>
            </a:r>
            <a:r>
              <a:rPr lang="en-US" b="1" dirty="0" err="1" smtClean="0"/>
              <a:t>mein</a:t>
            </a:r>
            <a:r>
              <a:rPr lang="en-US" b="1" dirty="0" smtClean="0"/>
              <a:t>, </a:t>
            </a:r>
            <a:r>
              <a:rPr lang="en-US" b="1" dirty="0" err="1" smtClean="0"/>
              <a:t>taraee</a:t>
            </a:r>
            <a:r>
              <a:rPr lang="en-US" b="1" dirty="0" smtClean="0"/>
              <a:t> </a:t>
            </a:r>
            <a:r>
              <a:rPr lang="en-US" b="1" dirty="0" err="1" smtClean="0"/>
              <a:t>madhy</a:t>
            </a:r>
            <a:r>
              <a:rPr lang="en-US" b="1" dirty="0" smtClean="0"/>
              <a:t> </a:t>
            </a:r>
            <a:r>
              <a:rPr lang="en-US" b="1" dirty="0" err="1" smtClean="0"/>
              <a:t>guzaroon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Madhur</a:t>
            </a:r>
            <a:r>
              <a:rPr lang="en-US" b="1" dirty="0" smtClean="0"/>
              <a:t> </a:t>
            </a:r>
            <a:r>
              <a:rPr lang="en-US" b="1" dirty="0" err="1" smtClean="0"/>
              <a:t>sangeet</a:t>
            </a:r>
            <a:r>
              <a:rPr lang="en-US" b="1" dirty="0" smtClean="0"/>
              <a:t>, main </a:t>
            </a:r>
            <a:r>
              <a:rPr lang="en-US" b="1" dirty="0" err="1" smtClean="0"/>
              <a:t>chidiyon</a:t>
            </a:r>
            <a:r>
              <a:rPr lang="en-US" b="1" dirty="0" smtClean="0"/>
              <a:t> ka </a:t>
            </a:r>
            <a:r>
              <a:rPr lang="en-US" b="1" dirty="0" err="1" smtClean="0"/>
              <a:t>sunoon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Pahaad</a:t>
            </a:r>
            <a:r>
              <a:rPr lang="en-US" b="1" dirty="0" smtClean="0"/>
              <a:t> </a:t>
            </a:r>
            <a:r>
              <a:rPr lang="en-US" b="1" dirty="0" err="1" smtClean="0"/>
              <a:t>vishaal</a:t>
            </a:r>
            <a:r>
              <a:rPr lang="en-US" b="1" dirty="0" smtClean="0"/>
              <a:t>, se jab main </a:t>
            </a:r>
            <a:r>
              <a:rPr lang="en-US" b="1" dirty="0" err="1" smtClean="0"/>
              <a:t>neeche</a:t>
            </a:r>
            <a:r>
              <a:rPr lang="en-US" b="1" dirty="0" smtClean="0"/>
              <a:t> </a:t>
            </a:r>
            <a:r>
              <a:rPr lang="en-US" b="1" dirty="0" err="1" smtClean="0"/>
              <a:t>dekhoon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Jharane</a:t>
            </a:r>
            <a:r>
              <a:rPr lang="en-US" b="1" dirty="0" smtClean="0"/>
              <a:t> </a:t>
            </a:r>
            <a:r>
              <a:rPr lang="en-US" b="1" dirty="0" err="1" smtClean="0"/>
              <a:t>bahate</a:t>
            </a:r>
            <a:r>
              <a:rPr lang="en-US" b="1" dirty="0" smtClean="0"/>
              <a:t> </a:t>
            </a:r>
            <a:r>
              <a:rPr lang="en-US" b="1" dirty="0" err="1" smtClean="0"/>
              <a:t>lagatee</a:t>
            </a:r>
            <a:r>
              <a:rPr lang="en-US" b="1" dirty="0" smtClean="0"/>
              <a:t> </a:t>
            </a:r>
            <a:r>
              <a:rPr lang="en-US" b="1" dirty="0" err="1" smtClean="0"/>
              <a:t>sheetal</a:t>
            </a:r>
            <a:r>
              <a:rPr lang="en-US" b="1" dirty="0" smtClean="0"/>
              <a:t> </a:t>
            </a:r>
            <a:r>
              <a:rPr lang="en-US" b="1" dirty="0" err="1" smtClean="0"/>
              <a:t>vaayu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3. Jab </a:t>
            </a:r>
            <a:r>
              <a:rPr lang="en-US" b="1" dirty="0" err="1" smtClean="0"/>
              <a:t>sochata</a:t>
            </a:r>
            <a:r>
              <a:rPr lang="en-US" b="1" dirty="0" smtClean="0"/>
              <a:t> </a:t>
            </a:r>
            <a:r>
              <a:rPr lang="en-US" b="1" dirty="0" err="1" smtClean="0"/>
              <a:t>hoon</a:t>
            </a:r>
            <a:r>
              <a:rPr lang="en-US" b="1" dirty="0" smtClean="0"/>
              <a:t>, </a:t>
            </a:r>
            <a:r>
              <a:rPr lang="en-US" b="1" dirty="0" err="1" smtClean="0"/>
              <a:t>ki</a:t>
            </a:r>
            <a:r>
              <a:rPr lang="en-US" b="1" dirty="0" smtClean="0"/>
              <a:t> pita </a:t>
            </a:r>
            <a:r>
              <a:rPr lang="en-US" b="1" dirty="0" err="1" smtClean="0"/>
              <a:t>apana</a:t>
            </a:r>
            <a:r>
              <a:rPr lang="en-US" b="1" dirty="0" smtClean="0"/>
              <a:t> </a:t>
            </a:r>
            <a:r>
              <a:rPr lang="en-US" b="1" dirty="0" err="1" smtClean="0"/>
              <a:t>putr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Marane</a:t>
            </a:r>
            <a:r>
              <a:rPr lang="en-US" b="1" dirty="0" smtClean="0"/>
              <a:t> </a:t>
            </a:r>
            <a:r>
              <a:rPr lang="en-US" b="1" dirty="0" err="1" smtClean="0"/>
              <a:t>bheja</a:t>
            </a:r>
            <a:r>
              <a:rPr lang="en-US" b="1" dirty="0" smtClean="0"/>
              <a:t>,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varnan</a:t>
            </a:r>
            <a:r>
              <a:rPr lang="en-US" b="1" dirty="0" smtClean="0"/>
              <a:t> se </a:t>
            </a:r>
            <a:r>
              <a:rPr lang="en-US" b="1" dirty="0" err="1" smtClean="0"/>
              <a:t>apaar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kroos</a:t>
            </a:r>
            <a:r>
              <a:rPr lang="en-US" b="1" dirty="0" smtClean="0"/>
              <a:t> par, </a:t>
            </a:r>
            <a:r>
              <a:rPr lang="en-US" b="1" dirty="0" err="1" smtClean="0"/>
              <a:t>usane</a:t>
            </a:r>
            <a:r>
              <a:rPr lang="en-US" b="1" dirty="0" smtClean="0"/>
              <a:t> mere </a:t>
            </a:r>
            <a:r>
              <a:rPr lang="en-US" b="1" dirty="0" err="1" smtClean="0"/>
              <a:t>paap</a:t>
            </a:r>
            <a:r>
              <a:rPr lang="en-US" b="1" dirty="0" smtClean="0"/>
              <a:t> </a:t>
            </a:r>
            <a:r>
              <a:rPr lang="en-US" b="1" dirty="0" err="1" smtClean="0"/>
              <a:t>sab</a:t>
            </a:r>
            <a:r>
              <a:rPr lang="en-US" b="1" dirty="0" smtClean="0"/>
              <a:t> </a:t>
            </a:r>
            <a:r>
              <a:rPr lang="en-US" b="1" dirty="0" err="1" smtClean="0"/>
              <a:t>lekar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Rakt</a:t>
            </a:r>
            <a:r>
              <a:rPr lang="en-US" b="1" dirty="0" smtClean="0"/>
              <a:t> </a:t>
            </a:r>
            <a:r>
              <a:rPr lang="en-US" b="1" dirty="0" err="1" smtClean="0"/>
              <a:t>bahaaya</a:t>
            </a:r>
            <a:r>
              <a:rPr lang="en-US" b="1" dirty="0" smtClean="0"/>
              <a:t>, </a:t>
            </a: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mera</a:t>
            </a:r>
            <a:r>
              <a:rPr lang="en-US" b="1" dirty="0" smtClean="0"/>
              <a:t> ho </a:t>
            </a:r>
            <a:r>
              <a:rPr lang="en-US" b="1" dirty="0" err="1" smtClean="0"/>
              <a:t>uddhaar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236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प्रभु कितना महान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प्रभु कितना महान </dc:title>
  <dc:creator>mary</dc:creator>
  <cp:lastModifiedBy>mary</cp:lastModifiedBy>
  <cp:revision>8</cp:revision>
  <dcterms:created xsi:type="dcterms:W3CDTF">2020-10-24T01:54:58Z</dcterms:created>
  <dcterms:modified xsi:type="dcterms:W3CDTF">2020-10-26T16:16:32Z</dcterms:modified>
</cp:coreProperties>
</file>