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19F6D-66D1-44D7-8605-D8CAD3E57284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C65EE-C0FE-4D73-AEB7-2C94D1A570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رنيمة يسوع نتوج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38437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r-AE" sz="4000" dirty="0"/>
              <a:t> ترنيمة يسوع نتوجك</a:t>
            </a:r>
            <a:r>
              <a:rPr lang="ar-AE" dirty="0"/>
              <a:t/>
            </a:r>
            <a:br>
              <a:rPr lang="ar-AE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1680" y="1700808"/>
            <a:ext cx="6048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/>
              <a:t>يسوع نتوجك نعلن ملكك  تعال الآن في وسطنا  ولتعلو وسط سبحنا </a:t>
            </a:r>
          </a:p>
          <a:p>
            <a:pPr algn="r"/>
            <a:r>
              <a:rPr lang="ar-AE" b="1" dirty="0" smtClean="0"/>
              <a:t>تعبدك قلوبنا يرفعك سجودنا يلذ لك تسبيحنا فتعال وخذ مجدك</a:t>
            </a:r>
          </a:p>
          <a:p>
            <a:pPr algn="r"/>
            <a:endParaRPr lang="ar-AE" b="1" dirty="0" smtClean="0"/>
          </a:p>
          <a:p>
            <a:pPr algn="r"/>
            <a:r>
              <a:rPr lang="ar-AE" b="1" dirty="0" smtClean="0"/>
              <a:t>وكلما ندعوك تأتي وكلما ندعوك تأتي وكلما ندعوك تأتي روح الله تعال الآن</a:t>
            </a:r>
          </a:p>
          <a:p>
            <a:pPr algn="r"/>
            <a:r>
              <a:rPr lang="ar-AE" b="1" dirty="0" smtClean="0"/>
              <a:t>ولتبني عرشك بيننا ولتبني عرشك بيننا  ولتبني عرشك بيننا روح الله تعال الآن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 ترنيمة يسوع نتوجك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ترنيمة يسوع نتوجك </dc:title>
  <dc:creator>mary</dc:creator>
  <cp:lastModifiedBy>mary</cp:lastModifiedBy>
  <cp:revision>8</cp:revision>
  <dcterms:created xsi:type="dcterms:W3CDTF">2020-10-21T15:53:05Z</dcterms:created>
  <dcterms:modified xsi:type="dcterms:W3CDTF">2020-10-22T16:08:48Z</dcterms:modified>
</cp:coreProperties>
</file>