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2BAC8-8D41-4B41-9AD2-402BFC442806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51192-46B7-4784-8B42-CC49831144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له ملجأ لنا ترنيم جمهو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896544" cy="548680"/>
          </a:xfrm>
        </p:spPr>
        <p:txBody>
          <a:bodyPr>
            <a:normAutofit fontScale="90000"/>
          </a:bodyPr>
          <a:lstStyle/>
          <a:p>
            <a:r>
              <a:rPr lang="ar-AE" dirty="0" smtClean="0"/>
              <a:t> </a:t>
            </a:r>
            <a:r>
              <a:rPr lang="ar-AE" b="1" dirty="0" smtClean="0"/>
              <a:t>الله ملجأ لنا ترنيم جمهوري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2912368" cy="4802088"/>
          </a:xfrm>
        </p:spPr>
        <p:txBody>
          <a:bodyPr>
            <a:noAutofit/>
          </a:bodyPr>
          <a:lstStyle/>
          <a:p>
            <a:pPr algn="r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الله ملجا لنا وقوة على الدوام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عون شديد ثابت في الضيق حصن وسلام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لذاك لا نخشى ولو تزلزلت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بنا الاراضي والجبال انقلبت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للبحر من هول الصدام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ايها الناس انظروا ماذا القديرً يفعل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جعل الارض قفا را والحروب يبطل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والقوس قد كسرَ والرمحَ قطع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ومركبات الحرب للنار دفع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ذاك القوي الازل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يقول كفوا واعلموا أني انا الله القدير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مرتفع بين الملا على كبير وصغير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 الجنود الحق بارينا لنا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ملجانا طول المدى بل حصنًنا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الهنا الرب المجير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الله ملجأ لنا ترنيم جمهوري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الله ملجأ لنا ترنيم جمهوري</dc:title>
  <dc:creator>mary</dc:creator>
  <cp:lastModifiedBy>mary</cp:lastModifiedBy>
  <cp:revision>6</cp:revision>
  <dcterms:created xsi:type="dcterms:W3CDTF">2019-10-09T15:59:39Z</dcterms:created>
  <dcterms:modified xsi:type="dcterms:W3CDTF">2020-10-12T17:00:22Z</dcterms:modified>
</cp:coreProperties>
</file>