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A6D62-B7A3-4C20-AE73-2B30A16D3E43}" type="datetimeFigureOut">
              <a:rPr lang="en-US" smtClean="0"/>
              <a:t>10/23/2020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E1E48-FD4D-422D-9F7B-965619B655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'è Tua fedelt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4104456" cy="43204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Grand'è</a:t>
            </a:r>
            <a:r>
              <a:rPr lang="en-US" sz="3600" b="1" dirty="0" smtClean="0"/>
              <a:t> </a:t>
            </a:r>
            <a:r>
              <a:rPr lang="en-US" sz="3600" b="1" dirty="0" err="1"/>
              <a:t>Tua</a:t>
            </a:r>
            <a:r>
              <a:rPr lang="en-US" sz="3600" b="1" dirty="0"/>
              <a:t> </a:t>
            </a:r>
            <a:r>
              <a:rPr lang="en-US" sz="3600" b="1" dirty="0" err="1"/>
              <a:t>fedeltà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4176464" cy="5472608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Grand’è Tua fedeltà, Padre d’amore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ch’essa vacilli mai tema non v’ha.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l’Immutabile, del ciel Signore,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mantieni eterna Tua benignità.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Grand’è Tua fedeltà,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Grand’è Tua fedeltà,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essa rinnova ogni giorno i suoi ben.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Tutto mi dà la Tua mano amorosa;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grand’è Tua fedeltà, Padre, per me. 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Degli astri lo splendor e il moto arcano,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d’ogni stagione le messi ed i fior,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 parlan della potente Tua mano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del Tuo eterno, immutabile amor.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che sai perdonar il cuor pentito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gli dai pace in Tua benignità,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lo circondi col grande infinito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tesor di grazia e di Tua carità.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121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Grand'è Tua fedeltà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Grand'è Tua fedeltà </dc:title>
  <dc:creator>mary</dc:creator>
  <cp:lastModifiedBy>mary</cp:lastModifiedBy>
  <cp:revision>4</cp:revision>
  <dcterms:created xsi:type="dcterms:W3CDTF">2020-10-23T14:38:39Z</dcterms:created>
  <dcterms:modified xsi:type="dcterms:W3CDTF">2020-10-23T15:13:14Z</dcterms:modified>
</cp:coreProperties>
</file>