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5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74F40-F957-4738-B8AE-DB52A13F1288}" type="datetimeFigureOut">
              <a:rPr lang="en-US" smtClean="0"/>
              <a:pPr/>
              <a:t>8/24/2018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C39B9-6C35-4504-83C0-F99BC153BCF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weet hour of prayer!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-1" y="1268760"/>
            <a:ext cx="9144001" cy="55892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प्रार्थना का मीठा घंट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728" y="260648"/>
            <a:ext cx="4824536" cy="362471"/>
          </a:xfrm>
        </p:spPr>
        <p:txBody>
          <a:bodyPr>
            <a:normAutofit fontScale="90000"/>
          </a:bodyPr>
          <a:lstStyle/>
          <a:p>
            <a:r>
              <a:rPr lang="hi-IN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प्रार्थना का मीठा घंटा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244408" cy="4104456"/>
          </a:xfrm>
        </p:spPr>
        <p:txBody>
          <a:bodyPr>
            <a:noAutofit/>
          </a:bodyPr>
          <a:lstStyle/>
          <a:p>
            <a:pPr algn="l"/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प्रार्थना का मीठा घंटा! प्रार्थना का मीठा घंटा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जो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मुझे देखभाल की दुनिया से बुलाता है,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और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मुझे मेरे पिता के सिंहासन पर बोलता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है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मेरी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सभी इच्छाओं और इच्छाओं को ज्ञात करें।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संकट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और दुःख के मौसम में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मेरी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आत्मा को अक्सर राहत मिलती है,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और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टमाटर के जाल से बच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निकला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आपकी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वापसी से, प्रार्थना का मीठा घंटा!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प्रार्थना का मीठा घंटा! प्रार्थना का मीठा घंटा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जो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खुशी मुझे लगता है, मैं जो आनंद साझा करता हूं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उनमें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से चिंतित आत्माओं को जला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दिया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आपकी वापसी के लिए मजबूत इच्छाओं के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साथ!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इस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तरह से मैं जगह पर जल्दी हो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गया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जहां भगवान मेरा उद्धारकर्ता अपना चेहरा दिखाता है,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और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खुशी से मेरा स्टेशन ले लो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और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प्रार्थना के मीठे घंटे के लिए इंतज़ार करो!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US" sz="1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प्रार्थना का मीठा घंटा! प्रार्थना का मीठा घंटा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!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आपके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पंख मेरी याचिका सहन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करेंगे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उसके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लिए जिसकी सच्चाई और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वफादारी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प्रतीक्षा आत्मा को आशीर्वाद देने के लिए संलग्न करें।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और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चूंकि वह बोलता है कि मैं उसका चेहरा तलाशता हूं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उसका वचन मानो, और उसकी कृपा पर भरोसा करें,</a:t>
            </a:r>
            <a:b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मैं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उसे अपनी हर देखभाल पर डाल दूंगा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और </a:t>
            </a:r>
            <a:r>
              <a:rPr lang="hi-IN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प्रार्थना के मीठे घंटे के लिए इंतज़ार करो!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23</Words>
  <Application>Microsoft Office PowerPoint</Application>
  <PresentationFormat>On-screen Show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प्रार्थना का मीठा घंटा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Mubarak hai waqt e dua</dc:title>
  <dc:creator>mary</dc:creator>
  <cp:lastModifiedBy>mary</cp:lastModifiedBy>
  <cp:revision>5</cp:revision>
  <dcterms:created xsi:type="dcterms:W3CDTF">2018-08-23T18:20:42Z</dcterms:created>
  <dcterms:modified xsi:type="dcterms:W3CDTF">2018-08-24T16:16:43Z</dcterms:modified>
</cp:coreProperties>
</file>