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B0FCA4-FF94-4204-98DC-730FCFFAAFA3}"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FCA4-FF94-4204-98DC-730FCFFAAFA3}"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FCA4-FF94-4204-98DC-730FCFFAAFA3}"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0FCA4-FF94-4204-98DC-730FCFFAAFA3}"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0FCA4-FF94-4204-98DC-730FCFFAAFA3}" type="datetimeFigureOut">
              <a:rPr lang="en-US" smtClean="0"/>
              <a:pPr/>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B0FCA4-FF94-4204-98DC-730FCFFAAFA3}"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B0FCA4-FF94-4204-98DC-730FCFFAAFA3}" type="datetimeFigureOut">
              <a:rPr lang="en-US" smtClean="0"/>
              <a:pPr/>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B0FCA4-FF94-4204-98DC-730FCFFAAFA3}" type="datetimeFigureOut">
              <a:rPr lang="en-US" smtClean="0"/>
              <a:pPr/>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0FCA4-FF94-4204-98DC-730FCFFAAFA3}" type="datetimeFigureOut">
              <a:rPr lang="en-US" smtClean="0"/>
              <a:pPr/>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FCA4-FF94-4204-98DC-730FCFFAAFA3}"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FCA4-FF94-4204-98DC-730FCFFAAFA3}" type="datetimeFigureOut">
              <a:rPr lang="en-US" smtClean="0"/>
              <a:pPr/>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CDA79-CFBB-4CF0-817B-DE90182DA2C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0FCA4-FF94-4204-98DC-730FCFFAAFA3}" type="datetimeFigureOut">
              <a:rPr lang="en-US" smtClean="0"/>
              <a:pPr/>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CDA79-CFBB-4CF0-817B-DE90182DA2CC}" type="slidenum">
              <a:rPr lang="en-US" smtClean="0"/>
              <a:pPr/>
              <a:t>‹#›</a:t>
            </a:fld>
            <a:endParaRPr lang="en-US"/>
          </a:p>
        </p:txBody>
      </p:sp>
      <p:pic>
        <p:nvPicPr>
          <p:cNvPr id="7" name="Picture 6" descr="Have You Been To Jesus1.jpg"/>
          <p:cNvPicPr>
            <a:picLocks noChangeAspect="1"/>
          </p:cNvPicPr>
          <p:nvPr userDrawn="1"/>
        </p:nvPicPr>
        <p:blipFill>
          <a:blip r:embed="rId14" cstate="print">
            <a:lum bright="7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sakshi vani kya tum gay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6712"/>
            <a:ext cx="9144000" cy="4893647"/>
          </a:xfrm>
          <a:prstGeom prst="rect">
            <a:avLst/>
          </a:prstGeom>
        </p:spPr>
        <p:txBody>
          <a:bodyPr wrap="square" numCol="2">
            <a:spAutoFit/>
          </a:bodyPr>
          <a:lstStyle/>
          <a:p>
            <a:pPr algn="ctr"/>
            <a:r>
              <a:rPr lang="hi-IN" b="1" dirty="0" smtClean="0">
                <a:solidFill>
                  <a:schemeClr val="tx1">
                    <a:lumMod val="95000"/>
                    <a:lumOff val="5000"/>
                  </a:schemeClr>
                </a:solidFill>
              </a:rPr>
              <a:t>क्या तुम गये यीशु पास</a:t>
            </a:r>
            <a:endParaRPr lang="en-US" b="1" dirty="0" smtClean="0">
              <a:solidFill>
                <a:schemeClr val="tx1">
                  <a:lumMod val="95000"/>
                  <a:lumOff val="5000"/>
                </a:schemeClr>
              </a:solidFill>
            </a:endParaRPr>
          </a:p>
          <a:p>
            <a:endParaRPr lang="en-US" sz="1200" b="1" dirty="0" smtClean="0">
              <a:solidFill>
                <a:schemeClr val="tx1">
                  <a:lumMod val="95000"/>
                  <a:lumOff val="5000"/>
                </a:schemeClr>
              </a:solidFill>
            </a:endParaRPr>
          </a:p>
          <a:p>
            <a:endParaRPr lang="en-US" sz="1200" b="1" dirty="0" smtClean="0">
              <a:solidFill>
                <a:schemeClr val="tx1">
                  <a:lumMod val="95000"/>
                  <a:lumOff val="5000"/>
                </a:schemeClr>
              </a:solidFill>
            </a:endParaRPr>
          </a:p>
          <a:p>
            <a:endParaRPr lang="en-US" sz="1100" b="1" dirty="0" smtClean="0">
              <a:solidFill>
                <a:schemeClr val="tx1">
                  <a:lumMod val="95000"/>
                  <a:lumOff val="5000"/>
                </a:schemeClr>
              </a:solidFill>
            </a:endParaRPr>
          </a:p>
          <a:p>
            <a:r>
              <a:rPr lang="hi-IN" sz="1100" b="1" dirty="0" smtClean="0">
                <a:solidFill>
                  <a:schemeClr val="tx1">
                    <a:lumMod val="95000"/>
                    <a:lumOff val="5000"/>
                  </a:schemeClr>
                </a:solidFill>
              </a:rPr>
              <a:t>क्या तुम गये यीशु पास कि दिल होवे पाक? क्या उस सोते में साफ़ हुए हो? जो सलीब से बहता है कि होवे नजात, क्या उस सोते में साफ़ हुए हो?     </a:t>
            </a:r>
          </a:p>
          <a:p>
            <a:endParaRPr lang="en-US" sz="1100" b="1" dirty="0" smtClean="0">
              <a:solidFill>
                <a:schemeClr val="tx1">
                  <a:lumMod val="95000"/>
                  <a:lumOff val="5000"/>
                </a:schemeClr>
              </a:solidFill>
            </a:endParaRPr>
          </a:p>
          <a:p>
            <a:endParaRPr lang="en-US" sz="1100" b="1" dirty="0" smtClean="0">
              <a:solidFill>
                <a:schemeClr val="tx1">
                  <a:lumMod val="95000"/>
                  <a:lumOff val="5000"/>
                </a:schemeClr>
              </a:solidFill>
            </a:endParaRPr>
          </a:p>
          <a:p>
            <a:endParaRPr lang="en-US" sz="1100" b="1" dirty="0" smtClean="0">
              <a:solidFill>
                <a:schemeClr val="tx1">
                  <a:lumMod val="95000"/>
                  <a:lumOff val="5000"/>
                </a:schemeClr>
              </a:solidFill>
            </a:endParaRPr>
          </a:p>
          <a:p>
            <a:r>
              <a:rPr lang="en-US" sz="1100" b="1" dirty="0" smtClean="0">
                <a:solidFill>
                  <a:srgbClr val="FF0000"/>
                </a:solidFill>
              </a:rPr>
              <a:t>Refrain</a:t>
            </a:r>
            <a:endParaRPr lang="hi-IN" sz="1100" b="1" dirty="0" smtClean="0">
              <a:solidFill>
                <a:srgbClr val="FF0000"/>
              </a:solidFill>
            </a:endParaRPr>
          </a:p>
          <a:p>
            <a:r>
              <a:rPr lang="hi-IN" sz="1100" b="1" dirty="0" smtClean="0">
                <a:solidFill>
                  <a:srgbClr val="FF0000"/>
                </a:solidFill>
              </a:rPr>
              <a:t>क्या तुम साफ़ हुए हो, सब गुनाह से तुम, </a:t>
            </a:r>
          </a:p>
          <a:p>
            <a:r>
              <a:rPr lang="hi-IN" sz="1100" b="1" dirty="0" smtClean="0">
                <a:solidFill>
                  <a:srgbClr val="FF0000"/>
                </a:solidFill>
              </a:rPr>
              <a:t>साफ़ हुए हो? क्या लिबास तुम्हारे, हुए खून से सफ़ेद? </a:t>
            </a:r>
          </a:p>
          <a:p>
            <a:r>
              <a:rPr lang="hi-IN" sz="1100" b="1" dirty="0" smtClean="0">
                <a:solidFill>
                  <a:srgbClr val="FF0000"/>
                </a:solidFill>
              </a:rPr>
              <a:t>क्या उस सोते में साफ़ हुए हो?</a:t>
            </a:r>
          </a:p>
          <a:p>
            <a:endParaRPr lang="en-US" sz="1100" b="1" dirty="0" smtClean="0">
              <a:solidFill>
                <a:schemeClr val="tx1">
                  <a:lumMod val="95000"/>
                  <a:lumOff val="5000"/>
                </a:schemeClr>
              </a:solidFill>
            </a:endParaRPr>
          </a:p>
          <a:p>
            <a:endParaRPr lang="en-US" sz="1100" b="1" dirty="0" smtClean="0">
              <a:solidFill>
                <a:schemeClr val="tx1">
                  <a:lumMod val="95000"/>
                  <a:lumOff val="5000"/>
                </a:schemeClr>
              </a:solidFill>
            </a:endParaRPr>
          </a:p>
          <a:p>
            <a:endParaRPr lang="hi-IN" sz="1100" b="1" dirty="0" smtClean="0">
              <a:solidFill>
                <a:schemeClr val="tx1">
                  <a:lumMod val="95000"/>
                  <a:lumOff val="5000"/>
                </a:schemeClr>
              </a:solidFill>
            </a:endParaRPr>
          </a:p>
          <a:p>
            <a:r>
              <a:rPr lang="hi-IN" sz="1100" b="1" dirty="0" smtClean="0">
                <a:solidFill>
                  <a:schemeClr val="tx1">
                    <a:lumMod val="95000"/>
                    <a:lumOff val="5000"/>
                  </a:schemeClr>
                </a:solidFill>
              </a:rPr>
              <a:t>क्या तुम यीशु साथ चलते, रोज़ व रोज़? क्या उस सोते में साफ़ हुए हो? क्या तुम अपना भरोसा उस पर रखते हर रोज़ ? क्या उस सोते में साफ़ हुए हो?</a:t>
            </a:r>
          </a:p>
          <a:p>
            <a:endParaRPr lang="en-US" sz="1100" b="1" dirty="0" smtClean="0">
              <a:solidFill>
                <a:schemeClr val="tx1">
                  <a:lumMod val="95000"/>
                  <a:lumOff val="5000"/>
                </a:schemeClr>
              </a:solidFill>
            </a:endParaRPr>
          </a:p>
          <a:p>
            <a:endParaRPr lang="en-US" sz="1100" b="1" dirty="0" smtClean="0">
              <a:solidFill>
                <a:schemeClr val="tx1">
                  <a:lumMod val="95000"/>
                  <a:lumOff val="5000"/>
                </a:schemeClr>
              </a:solidFill>
            </a:endParaRPr>
          </a:p>
          <a:p>
            <a:endParaRPr lang="hi-IN" sz="1100" b="1" dirty="0" smtClean="0">
              <a:solidFill>
                <a:schemeClr val="tx1">
                  <a:lumMod val="95000"/>
                  <a:lumOff val="5000"/>
                </a:schemeClr>
              </a:solidFill>
            </a:endParaRPr>
          </a:p>
          <a:p>
            <a:r>
              <a:rPr lang="hi-IN" sz="1100" b="1" dirty="0" smtClean="0">
                <a:solidFill>
                  <a:schemeClr val="tx1">
                    <a:lumMod val="95000"/>
                    <a:lumOff val="5000"/>
                  </a:schemeClr>
                </a:solidFill>
              </a:rPr>
              <a:t>तब बे दाग और बे ऐब, तुम ठहरोगे जरूर, गर उस सोते में साफ़ हुए हो? और आसमानी जलाल में, तुम रहोगे मसरूर, कि उस सोते में</a:t>
            </a:r>
            <a:endParaRPr lang="en-US" sz="1100" b="1" dirty="0" smtClean="0">
              <a:solidFill>
                <a:schemeClr val="tx1">
                  <a:lumMod val="95000"/>
                  <a:lumOff val="5000"/>
                </a:schemeClr>
              </a:solidFill>
            </a:endParaRPr>
          </a:p>
          <a:p>
            <a:r>
              <a:rPr lang="en-US" sz="1400" b="1" dirty="0" smtClean="0"/>
              <a:t/>
            </a:r>
            <a:br>
              <a:rPr lang="en-US" sz="1400" b="1" dirty="0" smtClean="0"/>
            </a:br>
            <a:endParaRPr lang="en-US" sz="1400" b="1" dirty="0" smtClean="0"/>
          </a:p>
          <a:p>
            <a:endParaRPr lang="en-US" sz="1400" b="1" dirty="0" smtClean="0"/>
          </a:p>
          <a:p>
            <a:pPr algn="ctr"/>
            <a:r>
              <a:rPr lang="sv-SE" b="1" dirty="0" smtClean="0"/>
              <a:t>Kya tum gaye yeshu pass </a:t>
            </a:r>
          </a:p>
          <a:p>
            <a:endParaRPr lang="en-US" sz="1400" b="1" dirty="0" smtClean="0"/>
          </a:p>
          <a:p>
            <a:r>
              <a:rPr lang="en-US" sz="1400" b="1" dirty="0" err="1" smtClean="0"/>
              <a:t>Kya</a:t>
            </a:r>
            <a:r>
              <a:rPr lang="en-US" sz="1400" b="1" dirty="0" smtClean="0"/>
              <a:t> </a:t>
            </a:r>
            <a:r>
              <a:rPr lang="en-US" sz="1400" b="1" dirty="0" err="1" smtClean="0"/>
              <a:t>tum</a:t>
            </a:r>
            <a:r>
              <a:rPr lang="en-US" sz="1400" b="1" dirty="0" smtClean="0"/>
              <a:t> </a:t>
            </a:r>
            <a:r>
              <a:rPr lang="en-US" sz="1400" b="1" dirty="0" err="1" smtClean="0"/>
              <a:t>gaye</a:t>
            </a:r>
            <a:r>
              <a:rPr lang="en-US" sz="1400" b="1" dirty="0" smtClean="0"/>
              <a:t> </a:t>
            </a:r>
            <a:r>
              <a:rPr lang="en-US" sz="1400" b="1" dirty="0" err="1" smtClean="0"/>
              <a:t>Yeeshu</a:t>
            </a:r>
            <a:r>
              <a:rPr lang="en-US" sz="1400" b="1" dirty="0" smtClean="0"/>
              <a:t> </a:t>
            </a:r>
            <a:r>
              <a:rPr lang="en-US" sz="1400" b="1" dirty="0" err="1" smtClean="0"/>
              <a:t>paas</a:t>
            </a:r>
            <a:r>
              <a:rPr lang="en-US" sz="1400" b="1" dirty="0" smtClean="0"/>
              <a:t> </a:t>
            </a:r>
            <a:r>
              <a:rPr lang="en-US" sz="1400" b="1" dirty="0" err="1" smtClean="0"/>
              <a:t>ki</a:t>
            </a:r>
            <a:r>
              <a:rPr lang="en-US" sz="1400" b="1" dirty="0" smtClean="0"/>
              <a:t> </a:t>
            </a:r>
            <a:r>
              <a:rPr lang="en-US" sz="1400" b="1" dirty="0" err="1" smtClean="0"/>
              <a:t>dil</a:t>
            </a:r>
            <a:r>
              <a:rPr lang="en-US" sz="1400" b="1" dirty="0" smtClean="0"/>
              <a:t> hove </a:t>
            </a:r>
            <a:r>
              <a:rPr lang="en-US" sz="1400" b="1" dirty="0" err="1" smtClean="0"/>
              <a:t>paak</a:t>
            </a:r>
            <a:r>
              <a:rPr lang="en-US" sz="1400" b="1" dirty="0" smtClean="0"/>
              <a:t>?</a:t>
            </a:r>
          </a:p>
          <a:p>
            <a:r>
              <a:rPr lang="en-US" sz="1400" b="1" dirty="0" err="1" smtClean="0"/>
              <a:t>Kya</a:t>
            </a:r>
            <a:r>
              <a:rPr lang="en-US" sz="1400" b="1" dirty="0" smtClean="0"/>
              <a:t> </a:t>
            </a:r>
            <a:r>
              <a:rPr lang="en-US" sz="1400" b="1" dirty="0" smtClean="0"/>
              <a:t>us </a:t>
            </a:r>
            <a:r>
              <a:rPr lang="en-US" sz="1400" b="1" dirty="0" err="1" smtClean="0"/>
              <a:t>sote</a:t>
            </a:r>
            <a:r>
              <a:rPr lang="en-US" sz="1400" b="1" dirty="0" smtClean="0"/>
              <a:t> </a:t>
            </a:r>
            <a:r>
              <a:rPr lang="en-US" sz="1400" b="1" dirty="0" err="1" smtClean="0"/>
              <a:t>mein</a:t>
            </a:r>
            <a:r>
              <a:rPr lang="en-US" sz="1400" b="1" dirty="0" smtClean="0"/>
              <a:t> </a:t>
            </a:r>
            <a:r>
              <a:rPr lang="en-US" sz="1400" b="1" dirty="0" err="1" smtClean="0"/>
              <a:t>saaf</a:t>
            </a:r>
            <a:r>
              <a:rPr lang="en-US" sz="1400" b="1" dirty="0" smtClean="0"/>
              <a:t> hue ho?</a:t>
            </a:r>
            <a:br>
              <a:rPr lang="en-US" sz="1400" b="1" dirty="0" smtClean="0"/>
            </a:br>
            <a:r>
              <a:rPr lang="en-US" sz="1400" b="1" dirty="0" smtClean="0"/>
              <a:t> Jo </a:t>
            </a:r>
            <a:r>
              <a:rPr lang="en-US" sz="1400" b="1" dirty="0" err="1" smtClean="0"/>
              <a:t>saleeb</a:t>
            </a:r>
            <a:r>
              <a:rPr lang="en-US" sz="1400" b="1" dirty="0" smtClean="0"/>
              <a:t> se </a:t>
            </a:r>
            <a:r>
              <a:rPr lang="en-US" sz="1400" b="1" dirty="0" err="1" smtClean="0"/>
              <a:t>bahata</a:t>
            </a:r>
            <a:r>
              <a:rPr lang="en-US" sz="1400" b="1" dirty="0" smtClean="0"/>
              <a:t> </a:t>
            </a:r>
            <a:r>
              <a:rPr lang="en-US" sz="1400" b="1" dirty="0" err="1" smtClean="0"/>
              <a:t>hai</a:t>
            </a:r>
            <a:r>
              <a:rPr lang="en-US" sz="1400" b="1" dirty="0" smtClean="0"/>
              <a:t> </a:t>
            </a:r>
            <a:r>
              <a:rPr lang="en-US" sz="1400" b="1" dirty="0" err="1" smtClean="0"/>
              <a:t>ki</a:t>
            </a:r>
            <a:r>
              <a:rPr lang="en-US" sz="1400" b="1" dirty="0" smtClean="0"/>
              <a:t> hove </a:t>
            </a:r>
            <a:r>
              <a:rPr lang="en-US" sz="1400" b="1" dirty="0" err="1" smtClean="0"/>
              <a:t>najaat</a:t>
            </a:r>
            <a:r>
              <a:rPr lang="en-US" sz="1400" b="1" dirty="0" smtClean="0"/>
              <a:t>,</a:t>
            </a:r>
            <a:br>
              <a:rPr lang="en-US" sz="1400" b="1" dirty="0" smtClean="0"/>
            </a:br>
            <a:r>
              <a:rPr lang="en-US" sz="1400" b="1" dirty="0" smtClean="0"/>
              <a:t> </a:t>
            </a:r>
            <a:r>
              <a:rPr lang="en-US" sz="1400" b="1" dirty="0" err="1" smtClean="0"/>
              <a:t>Kya</a:t>
            </a:r>
            <a:r>
              <a:rPr lang="en-US" sz="1400" b="1" dirty="0" smtClean="0"/>
              <a:t> us </a:t>
            </a:r>
            <a:r>
              <a:rPr lang="en-US" sz="1400" b="1" dirty="0" err="1" smtClean="0"/>
              <a:t>sote</a:t>
            </a:r>
            <a:r>
              <a:rPr lang="en-US" sz="1400" b="1" dirty="0" smtClean="0"/>
              <a:t> </a:t>
            </a:r>
            <a:r>
              <a:rPr lang="en-US" sz="1400" b="1" dirty="0" err="1" smtClean="0"/>
              <a:t>mein</a:t>
            </a:r>
            <a:r>
              <a:rPr lang="en-US" sz="1400" b="1" dirty="0" smtClean="0"/>
              <a:t> </a:t>
            </a:r>
            <a:r>
              <a:rPr lang="en-US" sz="1400" b="1" dirty="0" err="1" smtClean="0"/>
              <a:t>saaf</a:t>
            </a:r>
            <a:r>
              <a:rPr lang="en-US" sz="1400" b="1" dirty="0" smtClean="0"/>
              <a:t> hue ho?</a:t>
            </a:r>
          </a:p>
          <a:p>
            <a:r>
              <a:rPr lang="en-US" sz="1400" b="1" dirty="0" smtClean="0"/>
              <a:t> </a:t>
            </a:r>
          </a:p>
          <a:p>
            <a:r>
              <a:rPr lang="en-US" sz="1400" b="1" dirty="0" smtClean="0">
                <a:solidFill>
                  <a:srgbClr val="FF0000"/>
                </a:solidFill>
              </a:rPr>
              <a:t>Refrain</a:t>
            </a:r>
            <a:endParaRPr lang="hi-IN" sz="1400" b="1" dirty="0" smtClean="0">
              <a:solidFill>
                <a:srgbClr val="FF0000"/>
              </a:solidFill>
            </a:endParaRPr>
          </a:p>
          <a:p>
            <a:r>
              <a:rPr lang="en-US" sz="1400" b="1" dirty="0" smtClean="0"/>
              <a:t> </a:t>
            </a:r>
            <a:r>
              <a:rPr lang="en-US" sz="1400" b="1" dirty="0" err="1" smtClean="0">
                <a:solidFill>
                  <a:srgbClr val="FF0000"/>
                </a:solidFill>
              </a:rPr>
              <a:t>Kya</a:t>
            </a:r>
            <a:r>
              <a:rPr lang="en-US" sz="1400" b="1" dirty="0" smtClean="0">
                <a:solidFill>
                  <a:srgbClr val="FF0000"/>
                </a:solidFill>
              </a:rPr>
              <a:t> </a:t>
            </a:r>
            <a:r>
              <a:rPr lang="en-US" sz="1400" b="1" dirty="0" err="1" smtClean="0">
                <a:solidFill>
                  <a:srgbClr val="FF0000"/>
                </a:solidFill>
              </a:rPr>
              <a:t>tum</a:t>
            </a:r>
            <a:r>
              <a:rPr lang="en-US" sz="1400" b="1" dirty="0" smtClean="0">
                <a:solidFill>
                  <a:srgbClr val="FF0000"/>
                </a:solidFill>
              </a:rPr>
              <a:t> </a:t>
            </a:r>
            <a:r>
              <a:rPr lang="en-US" sz="1400" b="1" dirty="0" err="1" smtClean="0">
                <a:solidFill>
                  <a:srgbClr val="FF0000"/>
                </a:solidFill>
              </a:rPr>
              <a:t>saaf</a:t>
            </a:r>
            <a:r>
              <a:rPr lang="en-US" sz="1400" b="1" dirty="0" smtClean="0">
                <a:solidFill>
                  <a:srgbClr val="FF0000"/>
                </a:solidFill>
              </a:rPr>
              <a:t> hue ho,</a:t>
            </a:r>
            <a:br>
              <a:rPr lang="en-US" sz="1400" b="1" dirty="0" smtClean="0">
                <a:solidFill>
                  <a:srgbClr val="FF0000"/>
                </a:solidFill>
              </a:rPr>
            </a:br>
            <a:r>
              <a:rPr lang="en-US" sz="1400" b="1" dirty="0" smtClean="0">
                <a:solidFill>
                  <a:srgbClr val="FF0000"/>
                </a:solidFill>
              </a:rPr>
              <a:t> </a:t>
            </a:r>
            <a:r>
              <a:rPr lang="en-US" sz="1400" b="1" dirty="0" err="1" smtClean="0">
                <a:solidFill>
                  <a:srgbClr val="FF0000"/>
                </a:solidFill>
              </a:rPr>
              <a:t>Sab</a:t>
            </a:r>
            <a:r>
              <a:rPr lang="en-US" sz="1400" b="1" dirty="0" smtClean="0">
                <a:solidFill>
                  <a:srgbClr val="FF0000"/>
                </a:solidFill>
              </a:rPr>
              <a:t> </a:t>
            </a:r>
            <a:r>
              <a:rPr lang="en-US" sz="1400" b="1" dirty="0" err="1" smtClean="0">
                <a:solidFill>
                  <a:srgbClr val="FF0000"/>
                </a:solidFill>
              </a:rPr>
              <a:t>gunaah</a:t>
            </a:r>
            <a:r>
              <a:rPr lang="en-US" sz="1400" b="1" dirty="0" smtClean="0">
                <a:solidFill>
                  <a:srgbClr val="FF0000"/>
                </a:solidFill>
              </a:rPr>
              <a:t> se </a:t>
            </a:r>
            <a:r>
              <a:rPr lang="en-US" sz="1400" b="1" dirty="0" err="1" smtClean="0">
                <a:solidFill>
                  <a:srgbClr val="FF0000"/>
                </a:solidFill>
              </a:rPr>
              <a:t>tum</a:t>
            </a:r>
            <a:r>
              <a:rPr lang="en-US" sz="1400" b="1" dirty="0" smtClean="0">
                <a:solidFill>
                  <a:srgbClr val="FF0000"/>
                </a:solidFill>
              </a:rPr>
              <a:t>, hue ho </a:t>
            </a:r>
            <a:r>
              <a:rPr lang="en-US" sz="1400" b="1" dirty="0" err="1" smtClean="0">
                <a:solidFill>
                  <a:srgbClr val="FF0000"/>
                </a:solidFill>
              </a:rPr>
              <a:t>saaf</a:t>
            </a:r>
            <a:r>
              <a:rPr lang="en-US" sz="1400" b="1" dirty="0" smtClean="0">
                <a:solidFill>
                  <a:srgbClr val="FF0000"/>
                </a:solidFill>
              </a:rPr>
              <a:t>?</a:t>
            </a:r>
            <a:br>
              <a:rPr lang="en-US" sz="1400" b="1" dirty="0" smtClean="0">
                <a:solidFill>
                  <a:srgbClr val="FF0000"/>
                </a:solidFill>
              </a:rPr>
            </a:br>
            <a:r>
              <a:rPr lang="en-US" sz="1400" b="1" dirty="0" smtClean="0">
                <a:solidFill>
                  <a:srgbClr val="FF0000"/>
                </a:solidFill>
              </a:rPr>
              <a:t> </a:t>
            </a:r>
            <a:r>
              <a:rPr lang="en-US" sz="1400" b="1" dirty="0" err="1" smtClean="0">
                <a:solidFill>
                  <a:srgbClr val="FF0000"/>
                </a:solidFill>
              </a:rPr>
              <a:t>Kya</a:t>
            </a:r>
            <a:r>
              <a:rPr lang="en-US" sz="1400" b="1" dirty="0" smtClean="0">
                <a:solidFill>
                  <a:srgbClr val="FF0000"/>
                </a:solidFill>
              </a:rPr>
              <a:t> </a:t>
            </a:r>
            <a:r>
              <a:rPr lang="en-US" sz="1400" b="1" dirty="0" err="1" smtClean="0">
                <a:solidFill>
                  <a:srgbClr val="FF0000"/>
                </a:solidFill>
              </a:rPr>
              <a:t>libaas</a:t>
            </a:r>
            <a:r>
              <a:rPr lang="en-US" sz="1400" b="1" dirty="0" smtClean="0">
                <a:solidFill>
                  <a:srgbClr val="FF0000"/>
                </a:solidFill>
              </a:rPr>
              <a:t> </a:t>
            </a:r>
            <a:r>
              <a:rPr lang="en-US" sz="1400" b="1" dirty="0" err="1" smtClean="0">
                <a:solidFill>
                  <a:srgbClr val="FF0000"/>
                </a:solidFill>
              </a:rPr>
              <a:t>tumhaare</a:t>
            </a:r>
            <a:r>
              <a:rPr lang="en-US" sz="1400" b="1" dirty="0" smtClean="0">
                <a:solidFill>
                  <a:srgbClr val="FF0000"/>
                </a:solidFill>
              </a:rPr>
              <a:t>, hue </a:t>
            </a:r>
            <a:r>
              <a:rPr lang="en-US" sz="1400" b="1" dirty="0" err="1" smtClean="0">
                <a:solidFill>
                  <a:srgbClr val="FF0000"/>
                </a:solidFill>
              </a:rPr>
              <a:t>khoon</a:t>
            </a:r>
            <a:r>
              <a:rPr lang="en-US" sz="1400" b="1" dirty="0" smtClean="0">
                <a:solidFill>
                  <a:srgbClr val="FF0000"/>
                </a:solidFill>
              </a:rPr>
              <a:t> se </a:t>
            </a:r>
            <a:r>
              <a:rPr lang="en-US" sz="1400" b="1" dirty="0" err="1" smtClean="0">
                <a:solidFill>
                  <a:srgbClr val="FF0000"/>
                </a:solidFill>
              </a:rPr>
              <a:t>safed</a:t>
            </a:r>
            <a:r>
              <a:rPr lang="en-US" sz="1400" b="1" dirty="0" smtClean="0">
                <a:solidFill>
                  <a:srgbClr val="FF0000"/>
                </a:solidFill>
              </a:rPr>
              <a:t>?</a:t>
            </a:r>
            <a:br>
              <a:rPr lang="en-US" sz="1400" b="1" dirty="0" smtClean="0">
                <a:solidFill>
                  <a:srgbClr val="FF0000"/>
                </a:solidFill>
              </a:rPr>
            </a:br>
            <a:r>
              <a:rPr lang="en-US" sz="1400" b="1" dirty="0" smtClean="0">
                <a:solidFill>
                  <a:srgbClr val="FF0000"/>
                </a:solidFill>
              </a:rPr>
              <a:t> </a:t>
            </a:r>
            <a:r>
              <a:rPr lang="en-US" sz="1400" b="1" dirty="0" err="1" smtClean="0">
                <a:solidFill>
                  <a:srgbClr val="FF0000"/>
                </a:solidFill>
              </a:rPr>
              <a:t>Kya</a:t>
            </a:r>
            <a:r>
              <a:rPr lang="en-US" sz="1400" b="1" dirty="0" smtClean="0">
                <a:solidFill>
                  <a:srgbClr val="FF0000"/>
                </a:solidFill>
              </a:rPr>
              <a:t> us </a:t>
            </a:r>
            <a:r>
              <a:rPr lang="en-US" sz="1400" b="1" dirty="0" err="1" smtClean="0">
                <a:solidFill>
                  <a:srgbClr val="FF0000"/>
                </a:solidFill>
              </a:rPr>
              <a:t>sote</a:t>
            </a:r>
            <a:r>
              <a:rPr lang="en-US" sz="1400" b="1" dirty="0" smtClean="0">
                <a:solidFill>
                  <a:srgbClr val="FF0000"/>
                </a:solidFill>
              </a:rPr>
              <a:t> </a:t>
            </a:r>
            <a:r>
              <a:rPr lang="en-US" sz="1400" b="1" dirty="0" err="1" smtClean="0">
                <a:solidFill>
                  <a:srgbClr val="FF0000"/>
                </a:solidFill>
              </a:rPr>
              <a:t>mein</a:t>
            </a:r>
            <a:r>
              <a:rPr lang="en-US" sz="1400" b="1" dirty="0" smtClean="0">
                <a:solidFill>
                  <a:srgbClr val="FF0000"/>
                </a:solidFill>
              </a:rPr>
              <a:t> </a:t>
            </a:r>
            <a:r>
              <a:rPr lang="en-US" sz="1400" b="1" dirty="0" err="1" smtClean="0">
                <a:solidFill>
                  <a:srgbClr val="FF0000"/>
                </a:solidFill>
              </a:rPr>
              <a:t>saaf</a:t>
            </a:r>
            <a:r>
              <a:rPr lang="en-US" sz="1400" b="1" dirty="0" smtClean="0">
                <a:solidFill>
                  <a:srgbClr val="FF0000"/>
                </a:solidFill>
              </a:rPr>
              <a:t> hue ho?</a:t>
            </a:r>
          </a:p>
          <a:p>
            <a:endParaRPr lang="en-US" sz="1400" b="1" dirty="0" smtClean="0"/>
          </a:p>
          <a:p>
            <a:r>
              <a:rPr lang="en-US" sz="1400" b="1" dirty="0" err="1" smtClean="0"/>
              <a:t>Kya</a:t>
            </a:r>
            <a:r>
              <a:rPr lang="en-US" sz="1400" b="1" dirty="0" smtClean="0"/>
              <a:t> </a:t>
            </a:r>
            <a:r>
              <a:rPr lang="en-US" sz="1400" b="1" dirty="0" err="1" smtClean="0"/>
              <a:t>tum</a:t>
            </a:r>
            <a:r>
              <a:rPr lang="en-US" sz="1400" b="1" dirty="0" smtClean="0"/>
              <a:t> </a:t>
            </a:r>
            <a:r>
              <a:rPr lang="en-US" sz="1400" b="1" dirty="0" err="1" smtClean="0"/>
              <a:t>Yeeshu</a:t>
            </a:r>
            <a:r>
              <a:rPr lang="en-US" sz="1400" b="1" dirty="0" smtClean="0"/>
              <a:t> </a:t>
            </a:r>
            <a:r>
              <a:rPr lang="en-US" sz="1400" b="1" dirty="0" err="1" smtClean="0"/>
              <a:t>saath</a:t>
            </a:r>
            <a:r>
              <a:rPr lang="en-US" sz="1400" b="1" dirty="0" smtClean="0"/>
              <a:t> </a:t>
            </a:r>
            <a:r>
              <a:rPr lang="en-US" sz="1400" b="1" dirty="0" err="1" smtClean="0"/>
              <a:t>chalate</a:t>
            </a:r>
            <a:r>
              <a:rPr lang="en-US" sz="1400" b="1" dirty="0" smtClean="0"/>
              <a:t>, </a:t>
            </a:r>
            <a:r>
              <a:rPr lang="en-US" sz="1400" b="1" dirty="0" err="1" smtClean="0"/>
              <a:t>roz</a:t>
            </a:r>
            <a:r>
              <a:rPr lang="en-US" sz="1400" b="1" dirty="0" smtClean="0"/>
              <a:t> </a:t>
            </a:r>
            <a:r>
              <a:rPr lang="en-US" sz="1400" b="1" dirty="0" err="1" smtClean="0"/>
              <a:t>va</a:t>
            </a:r>
            <a:r>
              <a:rPr lang="en-US" sz="1400" b="1" dirty="0" smtClean="0"/>
              <a:t> </a:t>
            </a:r>
            <a:r>
              <a:rPr lang="en-US" sz="1400" b="1" dirty="0" err="1" smtClean="0"/>
              <a:t>roz</a:t>
            </a:r>
            <a:r>
              <a:rPr lang="en-US" sz="1400" b="1" dirty="0" smtClean="0"/>
              <a:t>?</a:t>
            </a:r>
            <a:br>
              <a:rPr lang="en-US" sz="1400" b="1" dirty="0" smtClean="0"/>
            </a:br>
            <a:r>
              <a:rPr lang="en-US" sz="1400" b="1" dirty="0" err="1" smtClean="0"/>
              <a:t>Kya</a:t>
            </a:r>
            <a:r>
              <a:rPr lang="en-US" sz="1400" b="1" dirty="0" smtClean="0"/>
              <a:t> us </a:t>
            </a:r>
            <a:r>
              <a:rPr lang="en-US" sz="1400" b="1" dirty="0" err="1" smtClean="0"/>
              <a:t>sote</a:t>
            </a:r>
            <a:r>
              <a:rPr lang="en-US" sz="1400" b="1" dirty="0" smtClean="0"/>
              <a:t> </a:t>
            </a:r>
            <a:r>
              <a:rPr lang="en-US" sz="1400" b="1" dirty="0" err="1" smtClean="0"/>
              <a:t>mein</a:t>
            </a:r>
            <a:r>
              <a:rPr lang="en-US" sz="1400" b="1" dirty="0" smtClean="0"/>
              <a:t> </a:t>
            </a:r>
            <a:r>
              <a:rPr lang="en-US" sz="1400" b="1" dirty="0" err="1" smtClean="0"/>
              <a:t>saaf</a:t>
            </a:r>
            <a:r>
              <a:rPr lang="en-US" sz="1400" b="1" dirty="0" smtClean="0"/>
              <a:t> hue ho?</a:t>
            </a:r>
            <a:br>
              <a:rPr lang="en-US" sz="1400" b="1" dirty="0" smtClean="0"/>
            </a:br>
            <a:r>
              <a:rPr lang="en-US" sz="1400" b="1" dirty="0" err="1" smtClean="0"/>
              <a:t>Kya</a:t>
            </a:r>
            <a:r>
              <a:rPr lang="en-US" sz="1400" b="1" dirty="0" smtClean="0"/>
              <a:t> </a:t>
            </a:r>
            <a:r>
              <a:rPr lang="en-US" sz="1400" b="1" dirty="0" err="1" smtClean="0"/>
              <a:t>tum</a:t>
            </a:r>
            <a:r>
              <a:rPr lang="en-US" sz="1400" b="1" dirty="0" smtClean="0"/>
              <a:t> </a:t>
            </a:r>
            <a:r>
              <a:rPr lang="en-US" sz="1400" b="1" dirty="0" err="1" smtClean="0"/>
              <a:t>apana</a:t>
            </a:r>
            <a:r>
              <a:rPr lang="en-US" sz="1400" b="1" dirty="0" smtClean="0"/>
              <a:t> </a:t>
            </a:r>
            <a:r>
              <a:rPr lang="en-US" sz="1400" b="1" dirty="0" err="1" smtClean="0"/>
              <a:t>bharosa</a:t>
            </a:r>
            <a:r>
              <a:rPr lang="en-US" sz="1400" b="1" dirty="0" smtClean="0"/>
              <a:t> us par </a:t>
            </a:r>
            <a:r>
              <a:rPr lang="en-US" sz="1400" b="1" dirty="0" err="1" smtClean="0"/>
              <a:t>rakhate</a:t>
            </a:r>
            <a:r>
              <a:rPr lang="en-US" sz="1400" b="1" dirty="0" smtClean="0"/>
              <a:t> </a:t>
            </a:r>
            <a:r>
              <a:rPr lang="en-US" sz="1400" b="1" dirty="0" err="1" smtClean="0"/>
              <a:t>har</a:t>
            </a:r>
            <a:r>
              <a:rPr lang="en-US" sz="1400" b="1" dirty="0" smtClean="0"/>
              <a:t> </a:t>
            </a:r>
            <a:r>
              <a:rPr lang="en-US" sz="1400" b="1" dirty="0" err="1" smtClean="0"/>
              <a:t>roz</a:t>
            </a:r>
            <a:r>
              <a:rPr lang="en-US" sz="1400" b="1" dirty="0" smtClean="0"/>
              <a:t>?</a:t>
            </a:r>
            <a:br>
              <a:rPr lang="en-US" sz="1400" b="1" dirty="0" smtClean="0"/>
            </a:br>
            <a:r>
              <a:rPr lang="en-US" sz="1400" b="1" dirty="0" smtClean="0"/>
              <a:t> </a:t>
            </a:r>
            <a:r>
              <a:rPr lang="en-US" sz="1400" b="1" dirty="0" err="1" smtClean="0"/>
              <a:t>Kya</a:t>
            </a:r>
            <a:r>
              <a:rPr lang="en-US" sz="1400" b="1" dirty="0" smtClean="0"/>
              <a:t> us </a:t>
            </a:r>
            <a:r>
              <a:rPr lang="en-US" sz="1400" b="1" dirty="0" err="1" smtClean="0"/>
              <a:t>sote</a:t>
            </a:r>
            <a:r>
              <a:rPr lang="en-US" sz="1400" b="1" dirty="0" smtClean="0"/>
              <a:t> </a:t>
            </a:r>
            <a:r>
              <a:rPr lang="en-US" sz="1400" b="1" dirty="0" err="1" smtClean="0"/>
              <a:t>mein</a:t>
            </a:r>
            <a:r>
              <a:rPr lang="en-US" sz="1400" b="1" dirty="0" smtClean="0"/>
              <a:t> </a:t>
            </a:r>
            <a:r>
              <a:rPr lang="en-US" sz="1400" b="1" dirty="0" err="1" smtClean="0"/>
              <a:t>saaf</a:t>
            </a:r>
            <a:r>
              <a:rPr lang="en-US" sz="1400" b="1" dirty="0" smtClean="0"/>
              <a:t> hue ho?</a:t>
            </a:r>
          </a:p>
          <a:p>
            <a:endParaRPr lang="en-US" sz="1400" b="1" dirty="0" smtClean="0"/>
          </a:p>
          <a:p>
            <a:r>
              <a:rPr lang="en-US" sz="1400" b="1" dirty="0" smtClean="0"/>
              <a:t>Tab be </a:t>
            </a:r>
            <a:r>
              <a:rPr lang="en-US" sz="1400" b="1" dirty="0" err="1" smtClean="0"/>
              <a:t>daag</a:t>
            </a:r>
            <a:r>
              <a:rPr lang="en-US" sz="1400" b="1" dirty="0" smtClean="0"/>
              <a:t> </a:t>
            </a:r>
            <a:r>
              <a:rPr lang="en-US" sz="1400" b="1" dirty="0" err="1" smtClean="0"/>
              <a:t>aur</a:t>
            </a:r>
            <a:r>
              <a:rPr lang="en-US" sz="1400" b="1" dirty="0" smtClean="0"/>
              <a:t> be </a:t>
            </a:r>
            <a:r>
              <a:rPr lang="en-US" sz="1400" b="1" dirty="0" err="1" smtClean="0"/>
              <a:t>aib</a:t>
            </a:r>
            <a:r>
              <a:rPr lang="en-US" sz="1400" b="1" dirty="0" smtClean="0"/>
              <a:t>, </a:t>
            </a:r>
            <a:r>
              <a:rPr lang="en-US" sz="1400" b="1" dirty="0" err="1" smtClean="0"/>
              <a:t>tum</a:t>
            </a:r>
            <a:r>
              <a:rPr lang="en-US" sz="1400" b="1" dirty="0" smtClean="0"/>
              <a:t> </a:t>
            </a:r>
            <a:r>
              <a:rPr lang="en-US" sz="1400" b="1" dirty="0" err="1" smtClean="0"/>
              <a:t>thaharoge</a:t>
            </a:r>
            <a:r>
              <a:rPr lang="en-US" sz="1400" b="1" dirty="0" smtClean="0"/>
              <a:t> </a:t>
            </a:r>
            <a:r>
              <a:rPr lang="en-US" sz="1400" b="1" dirty="0" err="1" smtClean="0"/>
              <a:t>jaroor</a:t>
            </a:r>
            <a:r>
              <a:rPr lang="en-US" sz="1400" b="1" dirty="0" smtClean="0"/>
              <a:t>,</a:t>
            </a:r>
            <a:br>
              <a:rPr lang="en-US" sz="1400" b="1" dirty="0" smtClean="0"/>
            </a:br>
            <a:r>
              <a:rPr lang="en-US" sz="1400" b="1" dirty="0" smtClean="0"/>
              <a:t>Gar us </a:t>
            </a:r>
            <a:r>
              <a:rPr lang="en-US" sz="1400" b="1" dirty="0" err="1" smtClean="0"/>
              <a:t>sote</a:t>
            </a:r>
            <a:r>
              <a:rPr lang="en-US" sz="1400" b="1" dirty="0" smtClean="0"/>
              <a:t> </a:t>
            </a:r>
            <a:r>
              <a:rPr lang="en-US" sz="1400" b="1" dirty="0" err="1" smtClean="0"/>
              <a:t>mein</a:t>
            </a:r>
            <a:r>
              <a:rPr lang="en-US" sz="1400" b="1" dirty="0" smtClean="0"/>
              <a:t> </a:t>
            </a:r>
            <a:r>
              <a:rPr lang="en-US" sz="1400" b="1" dirty="0" err="1" smtClean="0"/>
              <a:t>saaf</a:t>
            </a:r>
            <a:r>
              <a:rPr lang="en-US" sz="1400" b="1" dirty="0" smtClean="0"/>
              <a:t> hue ho?</a:t>
            </a:r>
            <a:br>
              <a:rPr lang="en-US" sz="1400" b="1" dirty="0" smtClean="0"/>
            </a:br>
            <a:r>
              <a:rPr lang="en-US" sz="1400" b="1" dirty="0" err="1" smtClean="0"/>
              <a:t>Aur</a:t>
            </a:r>
            <a:r>
              <a:rPr lang="en-US" sz="1400" b="1" dirty="0" smtClean="0"/>
              <a:t> </a:t>
            </a:r>
            <a:r>
              <a:rPr lang="en-US" sz="1400" b="1" dirty="0" err="1" smtClean="0"/>
              <a:t>aasamaanee</a:t>
            </a:r>
            <a:r>
              <a:rPr lang="en-US" sz="1400" b="1" dirty="0" smtClean="0"/>
              <a:t> </a:t>
            </a:r>
            <a:r>
              <a:rPr lang="en-US" sz="1400" b="1" dirty="0" err="1" smtClean="0"/>
              <a:t>jalaal</a:t>
            </a:r>
            <a:r>
              <a:rPr lang="en-US" sz="1400" b="1" dirty="0" smtClean="0"/>
              <a:t> </a:t>
            </a:r>
            <a:r>
              <a:rPr lang="en-US" sz="1400" b="1" dirty="0" err="1" smtClean="0"/>
              <a:t>mein</a:t>
            </a:r>
            <a:r>
              <a:rPr lang="en-US" sz="1400" b="1" dirty="0" smtClean="0"/>
              <a:t>, </a:t>
            </a:r>
            <a:r>
              <a:rPr lang="en-US" sz="1400" b="1" dirty="0" err="1" smtClean="0"/>
              <a:t>tum</a:t>
            </a:r>
            <a:r>
              <a:rPr lang="en-US" sz="1400" b="1" dirty="0" smtClean="0"/>
              <a:t> </a:t>
            </a:r>
            <a:r>
              <a:rPr lang="en-US" sz="1400" b="1" dirty="0" err="1" smtClean="0"/>
              <a:t>rahoge</a:t>
            </a:r>
            <a:r>
              <a:rPr lang="en-US" sz="1400" b="1" dirty="0" smtClean="0"/>
              <a:t> </a:t>
            </a:r>
            <a:br>
              <a:rPr lang="en-US" sz="1400" b="1" dirty="0" smtClean="0"/>
            </a:br>
            <a:r>
              <a:rPr lang="en-US" sz="1400" b="1" dirty="0" err="1" smtClean="0"/>
              <a:t>masaroor</a:t>
            </a:r>
            <a:r>
              <a:rPr lang="en-US" sz="1400" b="1" dirty="0" smtClean="0"/>
              <a:t>, </a:t>
            </a:r>
            <a:r>
              <a:rPr lang="en-US" sz="1400" b="1" dirty="0" err="1" smtClean="0"/>
              <a:t>ki</a:t>
            </a:r>
            <a:r>
              <a:rPr lang="en-US" sz="1400" b="1" dirty="0" smtClean="0"/>
              <a:t> us </a:t>
            </a:r>
            <a:r>
              <a:rPr lang="en-US" sz="1400" b="1" dirty="0" err="1" smtClean="0"/>
              <a:t>sote</a:t>
            </a:r>
            <a:r>
              <a:rPr lang="en-US" sz="1400" b="1" dirty="0" smtClean="0"/>
              <a:t> </a:t>
            </a:r>
            <a:r>
              <a:rPr lang="en-US" sz="1400" b="1" dirty="0" err="1" smtClean="0"/>
              <a:t>mein</a:t>
            </a:r>
            <a:endParaRPr lang="en-US" sz="1600" dirty="0"/>
          </a:p>
        </p:txBody>
      </p:sp>
      <p:sp>
        <p:nvSpPr>
          <p:cNvPr id="7" name="Title 1"/>
          <p:cNvSpPr>
            <a:spLocks noGrp="1"/>
          </p:cNvSpPr>
          <p:nvPr>
            <p:ph type="ctrTitle"/>
          </p:nvPr>
        </p:nvSpPr>
        <p:spPr>
          <a:xfrm>
            <a:off x="2051720" y="0"/>
            <a:ext cx="5400600" cy="504055"/>
          </a:xfrm>
        </p:spPr>
        <p:txBody>
          <a:bodyPr>
            <a:noAutofit/>
          </a:bodyPr>
          <a:lstStyle/>
          <a:p>
            <a:r>
              <a:rPr lang="sv-SE" sz="4000" b="1" dirty="0" smtClean="0"/>
              <a:t>Kya </a:t>
            </a:r>
            <a:r>
              <a:rPr lang="sv-SE" sz="4000" b="1" dirty="0" smtClean="0"/>
              <a:t>tum gaye yeshu pass</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146</Words>
  <Application>Microsoft Office PowerPoint</Application>
  <PresentationFormat>On-screen Show (4:3)</PresentationFormat>
  <Paragraphs>34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Kya tum gaye yeshu pass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क्या तुम साफ़ हुए हो, सब गुनाह से तुम</dc:title>
  <dc:creator>mary</dc:creator>
  <cp:lastModifiedBy>mary</cp:lastModifiedBy>
  <cp:revision>10</cp:revision>
  <dcterms:created xsi:type="dcterms:W3CDTF">2019-01-22T15:42:41Z</dcterms:created>
  <dcterms:modified xsi:type="dcterms:W3CDTF">2019-01-23T18:52:56Z</dcterms:modified>
</cp:coreProperties>
</file>