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9EC2-D313-4FAE-B63F-1E3D8CAC374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E4F7-B7CF-457B-B599-D1CD9A0494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9EC2-D313-4FAE-B63F-1E3D8CAC374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E4F7-B7CF-457B-B599-D1CD9A0494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9EC2-D313-4FAE-B63F-1E3D8CAC374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E4F7-B7CF-457B-B599-D1CD9A0494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9EC2-D313-4FAE-B63F-1E3D8CAC374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E4F7-B7CF-457B-B599-D1CD9A0494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9EC2-D313-4FAE-B63F-1E3D8CAC374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E4F7-B7CF-457B-B599-D1CD9A0494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9EC2-D313-4FAE-B63F-1E3D8CAC374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E4F7-B7CF-457B-B599-D1CD9A0494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9EC2-D313-4FAE-B63F-1E3D8CAC374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E4F7-B7CF-457B-B599-D1CD9A0494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9EC2-D313-4FAE-B63F-1E3D8CAC374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E4F7-B7CF-457B-B599-D1CD9A0494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9EC2-D313-4FAE-B63F-1E3D8CAC374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E4F7-B7CF-457B-B599-D1CD9A0494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9EC2-D313-4FAE-B63F-1E3D8CAC374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E4F7-B7CF-457B-B599-D1CD9A0494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9EC2-D313-4FAE-B63F-1E3D8CAC374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E4F7-B7CF-457B-B599-D1CD9A0494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E9EC2-D313-4FAE-B63F-1E3D8CAC374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2E4F7-B7CF-457B-B599-D1CD9A04946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I saw the cleansing fountain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يا له نبعا طهور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0"/>
            <a:ext cx="3168352" cy="332655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يا له نبعا طهورا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832" y="548680"/>
            <a:ext cx="2048272" cy="5544616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يا له نبعاً طهوراً</a:t>
            </a:r>
            <a:b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قد جرى للاغتسالْ</a:t>
            </a:r>
            <a:b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فتَسارَعْتُ سروراً</a:t>
            </a:r>
            <a:b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غاسلاً عني الضَّلالْ</a:t>
            </a:r>
            <a:b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القرار</a:t>
            </a:r>
            <a:br>
              <a:rPr lang="ar-AE" sz="1600" b="1" dirty="0" smtClean="0">
                <a:solidFill>
                  <a:srgbClr val="FF0000"/>
                </a:solidFill>
              </a:rPr>
            </a:br>
            <a:r>
              <a:rPr lang="ar-AE" sz="1600" b="1" dirty="0" smtClean="0">
                <a:solidFill>
                  <a:srgbClr val="FF0000"/>
                </a:solidFill>
              </a:rPr>
              <a:t>كلُّ شكري للمسيحِ</a:t>
            </a:r>
            <a:br>
              <a:rPr lang="ar-AE" sz="1600" b="1" dirty="0" smtClean="0">
                <a:solidFill>
                  <a:srgbClr val="FF0000"/>
                </a:solidFill>
              </a:rPr>
            </a:br>
            <a:r>
              <a:rPr lang="ar-AE" sz="1600" b="1" dirty="0" smtClean="0">
                <a:solidFill>
                  <a:srgbClr val="FF0000"/>
                </a:solidFill>
              </a:rPr>
              <a:t>ومديحي للحَمَلْ</a:t>
            </a:r>
            <a:br>
              <a:rPr lang="ar-AE" sz="1600" b="1" dirty="0" smtClean="0">
                <a:solidFill>
                  <a:srgbClr val="FF0000"/>
                </a:solidFill>
              </a:rPr>
            </a:br>
            <a:r>
              <a:rPr lang="ar-AE" sz="1600" b="1" dirty="0" smtClean="0">
                <a:solidFill>
                  <a:srgbClr val="FF0000"/>
                </a:solidFill>
              </a:rPr>
              <a:t>دمُ فاديَّ الذَّبيحِ</a:t>
            </a:r>
            <a:br>
              <a:rPr lang="ar-AE" sz="1600" b="1" dirty="0" smtClean="0">
                <a:solidFill>
                  <a:srgbClr val="FF0000"/>
                </a:solidFill>
              </a:rPr>
            </a:br>
            <a:r>
              <a:rPr lang="ar-AE" sz="1600" b="1" dirty="0" smtClean="0">
                <a:solidFill>
                  <a:srgbClr val="FF0000"/>
                </a:solidFill>
              </a:rPr>
              <a:t>وصمةَ الآثامِ قد غسلْ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غَفرَ الفادي ذُنوبي</a:t>
            </a:r>
            <a:b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ونَفي عني الشَّقاءْ</a:t>
            </a:r>
            <a:b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فلِفاديَّ الحبيبِ</a:t>
            </a:r>
            <a:b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كلُّ شكرٍ وثَناءْ</a:t>
            </a:r>
            <a:b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نابِذاً كلَّ الأماني</a:t>
            </a:r>
            <a:b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والمساعي والطُّموحْ</a:t>
            </a:r>
            <a:b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كلُّ ما أبغي التفاني</a:t>
            </a:r>
            <a:b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رِضَى الفادي الصَّفوحْ</a:t>
            </a:r>
            <a:b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سبِّحوا الآبَ الرحيما</a:t>
            </a:r>
            <a:b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باركوا الابنَ الوحيدْ</a:t>
            </a:r>
            <a:b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طاوعوا الروحَ الكريما</a:t>
            </a:r>
            <a:b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فهو ثالوثٌ مجيدْ</a:t>
            </a:r>
            <a:b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يا له نبعا طهورا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يا له نبعا طهورا</dc:title>
  <dc:creator>mary</dc:creator>
  <cp:lastModifiedBy>mary</cp:lastModifiedBy>
  <cp:revision>5</cp:revision>
  <dcterms:created xsi:type="dcterms:W3CDTF">2020-02-20T16:48:14Z</dcterms:created>
  <dcterms:modified xsi:type="dcterms:W3CDTF">2020-02-20T21:02:59Z</dcterms:modified>
</cp:coreProperties>
</file>