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9A315-DAED-4DDC-B4D8-7CA08294ED6E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385A5-B369-477C-8C46-7C599CF5AF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كل الدنيي عم تندهلك يا يس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bg1"/>
                </a:solidFill>
              </a:rPr>
              <a:t>كل الدنيي عم تندهلك يا يسوع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97360"/>
            <a:ext cx="4392488" cy="576064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ar-AE" b="1" dirty="0" smtClean="0">
                <a:solidFill>
                  <a:schemeClr val="bg1"/>
                </a:solidFill>
              </a:rPr>
              <a:t>بْهالليلة واصل لعنّا طفل وأسمو يسوع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جايي هالطفل يخلِّصنا بِجَسَدو الموجوع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خلينا نركع ونصلّي ونضوّي دربو شموع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هالريح هبّي وجنيّ وإنحني للمسيح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كل الدنيي عم تندهلك يا يسوع 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/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منْ مغارة زغيري برداني غيِّرت وج الكون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لا تاج ولا صولجان مرصّع بمية لون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للفقرا للمحتاجين نازل إنتَ لهون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مسيح إنت ملك الملوك يا مسيح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كل الدنيي عم تندهلك يا يسوع 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/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مسيحي جبت الفرح للناس وللاولاد 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والنجمة ضوّا بينجرح تتزيّن الْعياد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عهدك محبة وحرية ثورة وايام جداد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مسيح ايمانن ل هالاولاد ما بزيح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كل الدنيي عم تندهلك يا يسوع 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/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متوَّج بنار المحبة تتهدي المساكين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مهما كانت دربك صعبة منمشيها ومش خايفين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بميلادك الليلة كل الاولاد فرحانين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مسيح إنتَ وحدك بتسكِّت صوت الريح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كل الدنيي عم تندهلك يا يسوع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كل الدنيي عم تندهلك يا يسوع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كل الدنيي عم تندهلك يا يسوع</dc:title>
  <dc:creator>mary</dc:creator>
  <cp:lastModifiedBy>mary</cp:lastModifiedBy>
  <cp:revision>4</cp:revision>
  <dcterms:created xsi:type="dcterms:W3CDTF">2020-01-14T16:38:19Z</dcterms:created>
  <dcterms:modified xsi:type="dcterms:W3CDTF">2020-08-10T18:15:29Z</dcterms:modified>
</cp:coreProperties>
</file>