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E6D-9ECA-467E-AFF8-2D87060FA4A4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7A7E-1820-42FF-8979-4A86467126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E6D-9ECA-467E-AFF8-2D87060FA4A4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7A7E-1820-42FF-8979-4A86467126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E6D-9ECA-467E-AFF8-2D87060FA4A4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7A7E-1820-42FF-8979-4A86467126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E6D-9ECA-467E-AFF8-2D87060FA4A4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7A7E-1820-42FF-8979-4A86467126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E6D-9ECA-467E-AFF8-2D87060FA4A4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7A7E-1820-42FF-8979-4A86467126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E6D-9ECA-467E-AFF8-2D87060FA4A4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7A7E-1820-42FF-8979-4A86467126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E6D-9ECA-467E-AFF8-2D87060FA4A4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7A7E-1820-42FF-8979-4A86467126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E6D-9ECA-467E-AFF8-2D87060FA4A4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7A7E-1820-42FF-8979-4A86467126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E6D-9ECA-467E-AFF8-2D87060FA4A4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7A7E-1820-42FF-8979-4A86467126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E6D-9ECA-467E-AFF8-2D87060FA4A4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7A7E-1820-42FF-8979-4A86467126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E6D-9ECA-467E-AFF8-2D87060FA4A4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7A7E-1820-42FF-8979-4A86467126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A9E6D-9ECA-467E-AFF8-2D87060FA4A4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A7A7E-1820-42FF-8979-4A86467126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عَيَّد اللَيل، زَهَّر اللَيل '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888432" cy="432048"/>
          </a:xfrm>
        </p:spPr>
        <p:txBody>
          <a:bodyPr>
            <a:normAutofit fontScale="90000"/>
          </a:bodyPr>
          <a:lstStyle/>
          <a:p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عَيَّد اللَيل، زَهَّر اللَيل '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692696"/>
            <a:ext cx="5688632" cy="5184576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عَيَّد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اللَيل، زَهَّر اللَيل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ayyad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il-layl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zahhar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il-layl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صوت العيد ضَوا اللَيل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il-'ayd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موجي يا سَماء بِـالعَناقيد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l'anaqid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هَلّي بِـالحَلى بِـالمَواعيد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bi-l-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bi-l-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mawa'id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زار اللَيل يَسوع لَوَّن اللَيل يسوع </a:t>
            </a:r>
          </a:p>
          <a:p>
            <a:pPr algn="r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il-layl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lauwan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il-layl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رايحا تزور كوخ مسحور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Rayiha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tzur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mashur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دربها قمار تلج و زهور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darbha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kmar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thalj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zahur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 اللعب طايرة و يضحكوا ولاد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yidhahku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wlad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أرضنا ناطرة و السما عياد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Ardh-na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w-is-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زار الليل يسوع لون الليل يسوع </a:t>
            </a:r>
          </a:p>
          <a:p>
            <a:pPr algn="r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il-layl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lauwan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il-layl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Yasu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رايحا تزور كوخ مسحور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Rayiha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tzur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mashur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دربها قمار تلج و زهور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darbha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kmar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thalj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zahur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 اللعب طايرة و يضحكوا ولاد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yidhahku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wlad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أرضنا ناطرة و السما عياد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Ardh-na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w-is-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زار الليل يسوع لون الليل يسوع </a:t>
            </a:r>
          </a:p>
          <a:p>
            <a:pPr algn="r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il-layl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lauwan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il-layl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﻿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161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عَيَّد اللَيل، زَهَّر اللَيل '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الليلة الصامتة! الليلة المقدسة</dc:title>
  <dc:creator>mary</dc:creator>
  <cp:lastModifiedBy>mary</cp:lastModifiedBy>
  <cp:revision>5</cp:revision>
  <dcterms:created xsi:type="dcterms:W3CDTF">2018-12-12T14:54:16Z</dcterms:created>
  <dcterms:modified xsi:type="dcterms:W3CDTF">2018-12-17T16:50:19Z</dcterms:modified>
</cp:coreProperties>
</file>