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5DCF8-D733-4D64-A553-BB8D3DF82448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3122F-A801-47F5-85B1-8B2210EE010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ake my life, and let it be  Consecrate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تسلیم كلي للرب يس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3240360" cy="404664"/>
          </a:xfrm>
        </p:spPr>
        <p:txBody>
          <a:bodyPr>
            <a:noAutofit/>
          </a:bodyPr>
          <a:lstStyle/>
          <a:p>
            <a:r>
              <a:rPr lang="ar-AE" sz="3200" b="1" dirty="0" smtClean="0"/>
              <a:t>تسلیم كلي للرب يسوع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9952" y="404664"/>
            <a:ext cx="1440160" cy="5976664"/>
          </a:xfrm>
        </p:spPr>
        <p:txBody>
          <a:bodyPr>
            <a:no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١</a:t>
            </a: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 حیاتي واجعلھا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مكرَّسَة لدیكْ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 أوقاتي أیامي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تسبیحا تكون لك،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تسبیحا تكون لكْ.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٢ خذ یدي حرّكھا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حَسب قلبِ محبتك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 رجليَّ واجعلھا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أجملَ أسرَ ع للإنجیل،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أجمَلَ أسرَ ع للأنجیل.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٣ خذ صوتي لأغني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دوما لك یا ملكي؛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 شفتايَ واملأھا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رسائلَ من روحِكَ.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رسائل مِنْ روحِكَ،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٤ خذ ذھبي وفضتي؛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أمسكُ عنك شیّا؛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 ذھبي واستخدمني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كما ترید وتشاءْ،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كما ترید و تشاءْ.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٥ خذ إرادتي لكَ؛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لن تكونَ ليَ أبدا.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 قلبي فھو لكَ؛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عرشُ ملكك أبدا،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عرشُ مُلكك أبدا.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٦ خذ حبي أسكبُ، یا رب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ذُخرا عند قدمیك.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خذني كلّي سأكونُ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لكَ أنتَ وحدَكَ،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لكَ أنتَ وحدَكَ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تسلیم كلي للرب يسوع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تسلیم كلي للرب يسوع</dc:title>
  <dc:creator>mary</dc:creator>
  <cp:lastModifiedBy>mary</cp:lastModifiedBy>
  <cp:revision>5</cp:revision>
  <dcterms:created xsi:type="dcterms:W3CDTF">2020-02-28T14:47:57Z</dcterms:created>
  <dcterms:modified xsi:type="dcterms:W3CDTF">2020-02-28T16:05:44Z</dcterms:modified>
</cp:coreProperties>
</file>