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5588" autoAdjust="0"/>
    <p:restoredTop sz="94624" autoAdjust="0"/>
  </p:normalViewPr>
  <p:slideViewPr>
    <p:cSldViewPr>
      <p:cViewPr varScale="1">
        <p:scale>
          <a:sx n="69" d="100"/>
          <a:sy n="69" d="100"/>
        </p:scale>
        <p:origin x="-1968"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C9C503-F848-49B4-BB9B-0415861496ED}" type="datetimeFigureOut">
              <a:rPr lang="en-US" smtClean="0"/>
              <a:pPr/>
              <a:t>9/20/2019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AB0A73-01E5-4BFF-8C99-171D36689DF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C9C503-F848-49B4-BB9B-0415861496ED}" type="datetimeFigureOut">
              <a:rPr lang="en-US" smtClean="0"/>
              <a:pPr/>
              <a:t>9/20/2019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AB0A73-01E5-4BFF-8C99-171D36689DF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C9C503-F848-49B4-BB9B-0415861496ED}" type="datetimeFigureOut">
              <a:rPr lang="en-US" smtClean="0"/>
              <a:pPr/>
              <a:t>9/20/2019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AB0A73-01E5-4BFF-8C99-171D36689DF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C9C503-F848-49B4-BB9B-0415861496ED}" type="datetimeFigureOut">
              <a:rPr lang="en-US" smtClean="0"/>
              <a:pPr/>
              <a:t>9/20/2019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AB0A73-01E5-4BFF-8C99-171D36689DF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C9C503-F848-49B4-BB9B-0415861496ED}" type="datetimeFigureOut">
              <a:rPr lang="en-US" smtClean="0"/>
              <a:pPr/>
              <a:t>9/20/2019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AB0A73-01E5-4BFF-8C99-171D36689DF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C9C503-F848-49B4-BB9B-0415861496ED}" type="datetimeFigureOut">
              <a:rPr lang="en-US" smtClean="0"/>
              <a:pPr/>
              <a:t>9/20/2019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AB0A73-01E5-4BFF-8C99-171D36689DF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C9C503-F848-49B4-BB9B-0415861496ED}" type="datetimeFigureOut">
              <a:rPr lang="en-US" smtClean="0"/>
              <a:pPr/>
              <a:t>9/20/2019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AB0A73-01E5-4BFF-8C99-171D36689DF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C9C503-F848-49B4-BB9B-0415861496ED}" type="datetimeFigureOut">
              <a:rPr lang="en-US" smtClean="0"/>
              <a:pPr/>
              <a:t>9/20/2019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AB0A73-01E5-4BFF-8C99-171D36689DF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C9C503-F848-49B4-BB9B-0415861496ED}" type="datetimeFigureOut">
              <a:rPr lang="en-US" smtClean="0"/>
              <a:pPr/>
              <a:t>9/20/2019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AB0A73-01E5-4BFF-8C99-171D36689DF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C9C503-F848-49B4-BB9B-0415861496ED}" type="datetimeFigureOut">
              <a:rPr lang="en-US" smtClean="0"/>
              <a:pPr/>
              <a:t>9/20/2019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AB0A73-01E5-4BFF-8C99-171D36689DF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C9C503-F848-49B4-BB9B-0415861496ED}" type="datetimeFigureOut">
              <a:rPr lang="en-US" smtClean="0"/>
              <a:pPr/>
              <a:t>9/20/2019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AB0A73-01E5-4BFF-8C99-171D36689DF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C9C503-F848-49B4-BB9B-0415861496ED}" type="datetimeFigureOut">
              <a:rPr lang="en-US" smtClean="0"/>
              <a:pPr/>
              <a:t>9/20/2019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AB0A73-01E5-4BFF-8C99-171D36689DFF}" type="slidenum">
              <a:rPr lang="en-US" smtClean="0"/>
              <a:pPr/>
              <a:t>‹#›</a:t>
            </a:fld>
            <a:endParaRPr lang="en-US"/>
          </a:p>
        </p:txBody>
      </p:sp>
      <p:pic>
        <p:nvPicPr>
          <p:cNvPr id="7" name="Picture 6" descr="Of Jesus' Love that Sought Me.jpg"/>
          <p:cNvPicPr>
            <a:picLocks noChangeAspect="1"/>
          </p:cNvPicPr>
          <p:nvPr userDrawn="1"/>
        </p:nvPicPr>
        <p:blipFill>
          <a:blip r:embed="rId14">
            <a:lum bright="40000"/>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p:cBhvr override="childStyle">
                                        <p:cTn id="6" dur="500" fill="hold"/>
                                        <p:tgtEl>
                                          <p:spTgt spid="7"/>
                                        </p:tgtEl>
                                        <p:attrNameLst>
                                          <p:attrName>style.color</p:attrName>
                                        </p:attrNameLst>
                                      </p:cBhvr>
                                      <p:by>
                                        <p:hsl h="0" s="-12549" l="-25098"/>
                                      </p:by>
                                    </p:animClr>
                                    <p:animClr clrSpc="hsl">
                                      <p:cBhvr>
                                        <p:cTn id="7" dur="500" fill="hold"/>
                                        <p:tgtEl>
                                          <p:spTgt spid="7"/>
                                        </p:tgtEl>
                                        <p:attrNameLst>
                                          <p:attrName>fillcolor</p:attrName>
                                        </p:attrNameLst>
                                      </p:cBhvr>
                                      <p:by>
                                        <p:hsl h="0" s="-12549" l="-25098"/>
                                      </p:by>
                                    </p:animClr>
                                    <p:animClr clrSpc="hsl">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Zijn liefde zocht mij ted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152400"/>
            <a:ext cx="5791200" cy="457199"/>
          </a:xfrm>
        </p:spPr>
        <p:txBody>
          <a:bodyPr>
            <a:normAutofit fontScale="90000"/>
          </a:bodyPr>
          <a:lstStyle/>
          <a:p>
            <a:r>
              <a:rPr lang="nl-NL" b="1" dirty="0" smtClean="0"/>
              <a:t/>
            </a:r>
            <a:br>
              <a:rPr lang="nl-NL" b="1" dirty="0" smtClean="0"/>
            </a:br>
            <a:r>
              <a:rPr lang="nl-NL" b="1" dirty="0" smtClean="0"/>
              <a:t>Zijn liefde zocht mij teder </a:t>
            </a:r>
            <a:br>
              <a:rPr lang="nl-NL" b="1" dirty="0" smtClean="0"/>
            </a:br>
            <a:endParaRPr lang="en-US" b="1" dirty="0"/>
          </a:p>
        </p:txBody>
      </p:sp>
      <p:sp>
        <p:nvSpPr>
          <p:cNvPr id="3" name="Subtitle 2"/>
          <p:cNvSpPr>
            <a:spLocks noGrp="1"/>
          </p:cNvSpPr>
          <p:nvPr>
            <p:ph type="subTitle" idx="1"/>
          </p:nvPr>
        </p:nvSpPr>
        <p:spPr>
          <a:xfrm>
            <a:off x="304800" y="990600"/>
            <a:ext cx="7010400" cy="5257800"/>
          </a:xfrm>
        </p:spPr>
        <p:txBody>
          <a:bodyPr>
            <a:noAutofit/>
          </a:bodyPr>
          <a:lstStyle/>
          <a:p>
            <a:pPr algn="l"/>
            <a:r>
              <a:rPr lang="nl-NL" sz="1600" b="1" dirty="0" smtClean="0">
                <a:solidFill>
                  <a:schemeClr val="tx1">
                    <a:lumMod val="95000"/>
                    <a:lumOff val="5000"/>
                  </a:schemeClr>
                </a:solidFill>
              </a:rPr>
              <a:t>Zijn liefde zocht mij teder, Hij riep mij dag en nacht.                                                     Hij vond en trok mij weder  uit ‘s duivel zonde macht.                                                     Hij legde m’op Zijn schouders neer  en bracht mij op de kudde weer.</a:t>
            </a:r>
          </a:p>
          <a:p>
            <a:pPr algn="l"/>
            <a:endParaRPr lang="nl-NL" sz="900" b="1" dirty="0" smtClean="0">
              <a:solidFill>
                <a:schemeClr val="tx1">
                  <a:lumMod val="95000"/>
                  <a:lumOff val="5000"/>
                </a:schemeClr>
              </a:solidFill>
            </a:endParaRPr>
          </a:p>
          <a:p>
            <a:pPr algn="l"/>
            <a:endParaRPr lang="nl-NL" sz="900" b="1" dirty="0" smtClean="0">
              <a:solidFill>
                <a:schemeClr val="tx1">
                  <a:lumMod val="95000"/>
                  <a:lumOff val="5000"/>
                </a:schemeClr>
              </a:solidFill>
            </a:endParaRPr>
          </a:p>
          <a:p>
            <a:pPr algn="l"/>
            <a:r>
              <a:rPr lang="nl-NL" sz="1600" b="1" dirty="0" smtClean="0">
                <a:solidFill>
                  <a:srgbClr val="FF0000"/>
                </a:solidFill>
              </a:rPr>
              <a:t>Refr                                                                                                                                          Ja, Zijn liefde zocht mij   en Zijn bloed, dat kocht mij;                                                    door genade ben ‘k een kind van God, door genade ben ‘k een kind van God.</a:t>
            </a:r>
          </a:p>
          <a:p>
            <a:pPr algn="l"/>
            <a:endParaRPr lang="nl-NL" sz="900" b="1" dirty="0" smtClean="0">
              <a:solidFill>
                <a:schemeClr val="tx1">
                  <a:lumMod val="95000"/>
                  <a:lumOff val="5000"/>
                </a:schemeClr>
              </a:solidFill>
            </a:endParaRPr>
          </a:p>
          <a:p>
            <a:pPr algn="l"/>
            <a:endParaRPr lang="nl-NL" sz="900" b="1" dirty="0" smtClean="0">
              <a:solidFill>
                <a:schemeClr val="tx1">
                  <a:lumMod val="95000"/>
                  <a:lumOff val="5000"/>
                </a:schemeClr>
              </a:solidFill>
            </a:endParaRPr>
          </a:p>
          <a:p>
            <a:pPr algn="l"/>
            <a:r>
              <a:rPr lang="nl-NL" sz="1600" b="1" dirty="0" smtClean="0">
                <a:solidFill>
                  <a:schemeClr val="tx1">
                    <a:lumMod val="95000"/>
                    <a:lumOff val="5000"/>
                  </a:schemeClr>
                </a:solidFill>
              </a:rPr>
              <a:t>Hij reinigde mijn wonden, Hij stilde al mijn pijn,                                                      zodat nu al mijn zonden   door Hem gewassen zijn.                                                       'k Heb vreed' en blijdschap in mijn hart, want Jezus droeg voor mij de smart.</a:t>
            </a:r>
          </a:p>
          <a:p>
            <a:pPr algn="l"/>
            <a:endParaRPr lang="nl-NL" sz="900" b="1" dirty="0" smtClean="0">
              <a:solidFill>
                <a:schemeClr val="tx1">
                  <a:lumMod val="95000"/>
                  <a:lumOff val="5000"/>
                </a:schemeClr>
              </a:solidFill>
            </a:endParaRPr>
          </a:p>
          <a:p>
            <a:pPr algn="l"/>
            <a:endParaRPr lang="nl-NL" sz="900" b="1" dirty="0" smtClean="0">
              <a:solidFill>
                <a:schemeClr val="tx1">
                  <a:lumMod val="95000"/>
                  <a:lumOff val="5000"/>
                </a:schemeClr>
              </a:solidFill>
            </a:endParaRPr>
          </a:p>
          <a:p>
            <a:pPr algn="l"/>
            <a:r>
              <a:rPr lang="nl-NL" sz="1600" b="1" dirty="0" smtClean="0">
                <a:solidFill>
                  <a:schemeClr val="tx1">
                    <a:lumMod val="95000"/>
                    <a:lumOff val="5000"/>
                  </a:schemeClr>
                </a:solidFill>
              </a:rPr>
              <a:t>Om voor mijn schuld te boeten,  verdroeg Hij smaad en hoon,                              verwond aan hand en voeten,  op ‘t hooft een doornenkroon.                                  En Hij die mij het leven gaf,  droeg ook voor mij de zonde straf.</a:t>
            </a:r>
          </a:p>
          <a:p>
            <a:pPr algn="l"/>
            <a:endParaRPr lang="nl-NL" sz="900" b="1" dirty="0" smtClean="0">
              <a:solidFill>
                <a:schemeClr val="tx1">
                  <a:lumMod val="95000"/>
                  <a:lumOff val="5000"/>
                </a:schemeClr>
              </a:solidFill>
            </a:endParaRPr>
          </a:p>
          <a:p>
            <a:pPr algn="l"/>
            <a:endParaRPr lang="nl-NL" sz="900" b="1" dirty="0" smtClean="0">
              <a:solidFill>
                <a:schemeClr val="tx1">
                  <a:lumMod val="95000"/>
                  <a:lumOff val="5000"/>
                </a:schemeClr>
              </a:solidFill>
            </a:endParaRPr>
          </a:p>
          <a:p>
            <a:pPr algn="l"/>
            <a:r>
              <a:rPr lang="nl-NL" sz="1600" b="1" dirty="0" smtClean="0">
                <a:solidFill>
                  <a:schemeClr val="tx1">
                    <a:lumMod val="95000"/>
                    <a:lumOff val="5000"/>
                  </a:schemeClr>
                </a:solidFill>
              </a:rPr>
              <a:t>Nu is Hij weer verrezen    en zit aan ‘s Vaders zij.                                                         Zijn Naam zij lof geprezen, daar bidt Hij thans voor mij;                                           van waar nog steeds de kracht van ‘t bloed, mij voor des satans macht behoedt.</a:t>
            </a:r>
            <a:endParaRPr lang="en-US" sz="1600" b="1"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TotalTime>
  <Words>200</Words>
  <Application>Microsoft Office PowerPoint</Application>
  <PresentationFormat>On-screen Show (4:3)</PresentationFormat>
  <Paragraphs>14</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 Zijn liefde zocht mij teder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Zijn liefde zocht mij teder  </dc:title>
  <dc:creator>user</dc:creator>
  <cp:lastModifiedBy>user</cp:lastModifiedBy>
  <cp:revision>4</cp:revision>
  <dcterms:created xsi:type="dcterms:W3CDTF">2019-09-17T17:20:36Z</dcterms:created>
  <dcterms:modified xsi:type="dcterms:W3CDTF">2019-09-19T16:20:16Z</dcterms:modified>
</cp:coreProperties>
</file>