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DA5D4-9F9A-4E63-B427-2247E7D47C3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eld not to temptation, for yielding is 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272808" cy="65050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Yield not to temptation, for yielding is sin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472608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Yield not to temptation, For yielding is sin;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Each </a:t>
            </a:r>
            <a:r>
              <a:rPr lang="en-US" sz="1800" b="1" dirty="0" err="1" smtClean="0">
                <a:solidFill>
                  <a:schemeClr val="tx1"/>
                </a:solidFill>
              </a:rPr>
              <a:t>vict’ry</a:t>
            </a:r>
            <a:r>
              <a:rPr lang="en-US" sz="1800" b="1" dirty="0" smtClean="0">
                <a:solidFill>
                  <a:schemeClr val="tx1"/>
                </a:solidFill>
              </a:rPr>
              <a:t> will help you, Some other to win;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Fight valiantly onward, Evil passions subdue;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Look ever to Jesus, He will carry you through.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Ask the Savior to help you,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Comfort, strengthen and keep you;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is willing to aid you,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will carry you through.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Shun evil companions, Bad language disdain;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God’s name hold in </a:t>
            </a:r>
            <a:r>
              <a:rPr lang="en-US" sz="1800" b="1" dirty="0" err="1" smtClean="0">
                <a:solidFill>
                  <a:schemeClr val="tx1"/>
                </a:solidFill>
              </a:rPr>
              <a:t>rev’rence</a:t>
            </a:r>
            <a:r>
              <a:rPr lang="en-US" sz="1800" b="1" dirty="0" smtClean="0">
                <a:solidFill>
                  <a:schemeClr val="tx1"/>
                </a:solidFill>
              </a:rPr>
              <a:t>, Nor take it in vain;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thoughtful and earnest, Kindhearted and true;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Look ever to Jesus, He will carry you through.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him that </a:t>
            </a:r>
            <a:r>
              <a:rPr lang="en-US" sz="1800" b="1" dirty="0" err="1" smtClean="0">
                <a:solidFill>
                  <a:schemeClr val="tx1"/>
                </a:solidFill>
              </a:rPr>
              <a:t>o’ercometh</a:t>
            </a:r>
            <a:r>
              <a:rPr lang="en-US" sz="1800" b="1" dirty="0" smtClean="0">
                <a:solidFill>
                  <a:schemeClr val="tx1"/>
                </a:solidFill>
              </a:rPr>
              <a:t>, God </a:t>
            </a:r>
            <a:r>
              <a:rPr lang="en-US" sz="1800" b="1" dirty="0" err="1" smtClean="0">
                <a:solidFill>
                  <a:schemeClr val="tx1"/>
                </a:solidFill>
              </a:rPr>
              <a:t>giveth</a:t>
            </a:r>
            <a:r>
              <a:rPr lang="en-US" sz="1800" b="1" dirty="0" smtClean="0">
                <a:solidFill>
                  <a:schemeClr val="tx1"/>
                </a:solidFill>
              </a:rPr>
              <a:t> a crown;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Through faith we will conquer, Though often cast down;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who is our Savior, Our strength will renew;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Look ever to Jesus, He will carry you through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Yield not to temptation, for yielding is sin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Yield not to temptation, for yielding is sin</dc:title>
  <dc:creator>mary</dc:creator>
  <cp:lastModifiedBy>mary</cp:lastModifiedBy>
  <cp:revision>4</cp:revision>
  <dcterms:created xsi:type="dcterms:W3CDTF">2017-07-05T14:20:02Z</dcterms:created>
  <dcterms:modified xsi:type="dcterms:W3CDTF">2018-05-27T00:01:36Z</dcterms:modified>
</cp:coreProperties>
</file>