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AB0B5-7D2B-4D9A-AD5C-2A7AB452A5A7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0830-2A8A-4BB8-AF17-7F90468F6A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Ko M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Yeshu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Main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024336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Tujhe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mubarak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munji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Sab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kuch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Chodtha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duniyadari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Yeshu Ko Main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Ko Main </dc:title>
  <dc:creator>mary</dc:creator>
  <cp:lastModifiedBy>mary</cp:lastModifiedBy>
  <cp:revision>4</cp:revision>
  <dcterms:created xsi:type="dcterms:W3CDTF">2018-07-17T16:50:02Z</dcterms:created>
  <dcterms:modified xsi:type="dcterms:W3CDTF">2018-07-18T17:35:40Z</dcterms:modified>
</cp:coreProperties>
</file>