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41D0-0116-42CC-8415-A4DEA0F39B13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D188D-C94D-4594-AB02-6AF5814239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41D0-0116-42CC-8415-A4DEA0F39B13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D188D-C94D-4594-AB02-6AF5814239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41D0-0116-42CC-8415-A4DEA0F39B13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D188D-C94D-4594-AB02-6AF5814239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41D0-0116-42CC-8415-A4DEA0F39B13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D188D-C94D-4594-AB02-6AF5814239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41D0-0116-42CC-8415-A4DEA0F39B13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D188D-C94D-4594-AB02-6AF5814239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41D0-0116-42CC-8415-A4DEA0F39B13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D188D-C94D-4594-AB02-6AF5814239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41D0-0116-42CC-8415-A4DEA0F39B13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D188D-C94D-4594-AB02-6AF5814239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41D0-0116-42CC-8415-A4DEA0F39B13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D188D-C94D-4594-AB02-6AF5814239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41D0-0116-42CC-8415-A4DEA0F39B13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D188D-C94D-4594-AB02-6AF5814239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41D0-0116-42CC-8415-A4DEA0F39B13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D188D-C94D-4594-AB02-6AF5814239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41D0-0116-42CC-8415-A4DEA0F39B13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D188D-C94D-4594-AB02-6AF5814239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B41D0-0116-42CC-8415-A4DEA0F39B13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D188D-C94D-4594-AB02-6AF5814239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 Khalik seme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2656"/>
            <a:ext cx="396044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Khalik</a:t>
            </a:r>
            <a:r>
              <a:rPr lang="en-US" b="1" dirty="0" smtClean="0"/>
              <a:t> </a:t>
            </a:r>
            <a:r>
              <a:rPr lang="en-US" b="1" dirty="0" err="1" smtClean="0"/>
              <a:t>semesta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8280920" cy="417646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1.Ya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Khalik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tolonglah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sujud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2 .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Putera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mohon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dengarkanlah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SabdaMu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turunkanlah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berkatilah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jemaatMu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3.Datang,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yakinkanlah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jemaatMu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sukacitaMu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4.BagiMu,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abadilah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syukur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Mahamulia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Ya Khalik semesta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 Khalik semesta</dc:title>
  <dc:creator>mary</dc:creator>
  <cp:lastModifiedBy>mary</cp:lastModifiedBy>
  <cp:revision>5</cp:revision>
  <dcterms:created xsi:type="dcterms:W3CDTF">2019-12-24T16:44:14Z</dcterms:created>
  <dcterms:modified xsi:type="dcterms:W3CDTF">2019-12-26T13:43:34Z</dcterms:modified>
</cp:coreProperties>
</file>