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01B4-15AE-4271-8B87-33CE260B9BA7}" type="datetimeFigureOut">
              <a:rPr lang="en-US" smtClean="0"/>
              <a:pPr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852F5-3235-428E-8C97-67205BA264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gather together to ask the Lord's bless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059486" y="1844824"/>
            <a:ext cx="5084513" cy="35718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lt heden nu tr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89654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Wilt </a:t>
            </a:r>
            <a:r>
              <a:rPr lang="en-US" b="1" dirty="0" err="1" smtClean="0"/>
              <a:t>heden</a:t>
            </a:r>
            <a:r>
              <a:rPr lang="en-US" b="1" dirty="0" smtClean="0"/>
              <a:t> nu </a:t>
            </a:r>
            <a:r>
              <a:rPr lang="en-US" b="1" dirty="0" err="1" smtClean="0"/>
              <a:t>treden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5040560" cy="4824536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Wilt heden nu treden voor God den Heere,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 boven al loven van herten seer,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End' maken groot zijns lieven namens eere,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daar nu onsen vijant slaat terneer.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 eeren ons Heeren wilt al u dagen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 wonder bijzonder gedencken toch;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Maekt u, o mensch, voor God steets wel te dragen,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Doet ieder recht en wacht u voor bedrog.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D'arglosen, den boosen om yet te vinden,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Loopt driesschen, en briesschen gelyck een leeu,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Soeckende wie hy wreedelyck verslinden,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geven mocht een doodelycke preeu.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Bidt, waket end' maket dat g'in bekoring,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End' 't quade met schade toch niet en valt.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vroomheyt brengt den vijant tot verstoring,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waer sijn rijck nog eens so sterck bewalt.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Wilt heden nu treden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Wilt heden nu treden </dc:title>
  <dc:creator>mary</dc:creator>
  <cp:lastModifiedBy>mary</cp:lastModifiedBy>
  <cp:revision>3</cp:revision>
  <dcterms:created xsi:type="dcterms:W3CDTF">2020-01-26T19:51:04Z</dcterms:created>
  <dcterms:modified xsi:type="dcterms:W3CDTF">2020-01-27T16:09:09Z</dcterms:modified>
</cp:coreProperties>
</file>