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83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12A4-CC94-43E3-A483-D359A6074360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DCE1-E5A4-4FC6-A5DA-451E8075A3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FD41-74DC-4F9B-BB21-9DE0C506AA9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36F6-99CB-4DAF-A45E-77974C8BD39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Why do you wait dear brother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hy do you wait dear bro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624736" cy="4320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do you wait dear brother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056784" cy="5616624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do you wait, dear brother,  Oh, why do you tarry so long?                   Your Savior is waiting to give you A place in His sanctified throng.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Chorus: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Why not? why not?  Why not come to Him now?                                                     Why not? why not?  Why not come to Him now?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you not feel, dear brother,  His Spirit now striving within?                        Oh, why not accept His salvation,  And throw off your burden of sin? 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Why do you wait dear brother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you wait dear brother</dc:title>
  <dc:creator>mary</dc:creator>
  <cp:lastModifiedBy>mary</cp:lastModifiedBy>
  <cp:revision>7</cp:revision>
  <dcterms:created xsi:type="dcterms:W3CDTF">2020-03-20T20:59:19Z</dcterms:created>
  <dcterms:modified xsi:type="dcterms:W3CDTF">2020-03-20T22:40:14Z</dcterms:modified>
</cp:coreProperties>
</file>