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6D548-D40E-4ACC-AC5F-0731B27AA710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E0AB2-7417-46AA-8F6B-A4D983C4AF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iter Than Snow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iter Than Snow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Whiter Than Snow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6192688" cy="5400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Jesus, I long to be perfectly whole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want You forever to live in my soul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Break down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idol, cast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wash me and I shall be whiter than snow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Whiter than snow, yes, whiter than snow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Now wash me and I shall be whiter than snow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Jesus, for this I most humbly entreat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wait, blessed Lord, at Your crucified feet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faith, for my cleansing I see Your blood flow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wash me and I shall be whiter than snow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Jesus, before You I patiently wait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now and within me a new heart create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those who have sought You, You never said "No"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wash me and I shall be whiter than snow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Whiter Than Snow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Whiter Than Snow</dc:title>
  <dc:creator>mary</dc:creator>
  <cp:lastModifiedBy>mary</cp:lastModifiedBy>
  <cp:revision>7</cp:revision>
  <dcterms:created xsi:type="dcterms:W3CDTF">2017-07-27T21:56:56Z</dcterms:created>
  <dcterms:modified xsi:type="dcterms:W3CDTF">2017-07-28T01:17:46Z</dcterms:modified>
</cp:coreProperties>
</file>