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7" d="100"/>
          <a:sy n="47" d="100"/>
        </p:scale>
        <p:origin x="-1829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A3F99-7C48-4BF4-AF54-285B8BC97130}" type="datetimeFigureOut">
              <a:rPr lang="ko-KR" altLang="en-US" smtClean="0"/>
              <a:t>2015-11-13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9CEFC-B74E-43E0-BD34-E567E9BAA68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4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472608"/>
          </a:xfrm>
          <a:noFill/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altLang="ko-KR" sz="2000" b="1" dirty="0" smtClean="0"/>
              <a:t>1.   When the trumpet of the Lord shall sound, and time shall be         no more, And the morning breaks, eternal, bright and fair;            When the saved of earth shall gather over on the other shore,                      </a:t>
            </a:r>
            <a:r>
              <a:rPr lang="en-US" altLang="ko-KR" sz="2000" b="1" dirty="0" smtClean="0"/>
              <a:t>And the roll is </a:t>
            </a:r>
            <a:r>
              <a:rPr lang="en-US" altLang="ko-KR" sz="2000" b="1" dirty="0" smtClean="0"/>
              <a:t>called up yonder, I'll be there.</a:t>
            </a:r>
          </a:p>
          <a:p>
            <a:pPr marL="457200" indent="-457200">
              <a:buNone/>
            </a:pP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endParaRPr lang="en-US" altLang="ko-KR" sz="1100" b="1" dirty="0" smtClean="0"/>
          </a:p>
          <a:p>
            <a:pPr marL="457200" indent="-457200">
              <a:buNone/>
            </a:pPr>
            <a:r>
              <a:rPr lang="en-US" altLang="ko-KR" sz="2000" b="1" dirty="0" smtClean="0"/>
              <a:t>2.   On that bright and cloudless morning when the dead in Christ shall rise, And the glory of his resurrection share;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When his chosen ones shall gather to their home beyond the skies, And the roll is called up yonder, I'll be there</a:t>
            </a:r>
            <a:r>
              <a:rPr lang="en-US" altLang="ko-KR" sz="1100" b="1" dirty="0" smtClean="0"/>
              <a:t>.</a:t>
            </a:r>
            <a:br>
              <a:rPr lang="en-US" altLang="ko-KR" sz="1100" b="1" dirty="0" smtClean="0"/>
            </a:br>
            <a:endParaRPr lang="en-US" altLang="ko-KR" sz="1100" b="1" dirty="0" smtClean="0"/>
          </a:p>
          <a:p>
            <a:pPr>
              <a:buAutoNum type="arabicPlain" startAt="2"/>
            </a:pPr>
            <a:endParaRPr lang="en-US" altLang="ko-KR" sz="1100" b="1" dirty="0" smtClean="0"/>
          </a:p>
          <a:p>
            <a:pPr>
              <a:buAutoNum type="arabicPlain" startAt="2"/>
            </a:pPr>
            <a:endParaRPr lang="en-US" altLang="ko-KR" sz="1100" b="1" dirty="0" smtClean="0"/>
          </a:p>
          <a:p>
            <a:pPr marL="457200" indent="-457200">
              <a:buNone/>
            </a:pPr>
            <a:r>
              <a:rPr lang="en-US" altLang="ko-KR" sz="2000" b="1" dirty="0" smtClean="0"/>
              <a:t>3.   Let us labor for the Master from the dawn till setting sun,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Let us talk of all his wondrous love and care;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Then when all of life is over, and our work on earth is done,          And the roll is called up yonder, I'll be there.</a:t>
            </a:r>
          </a:p>
          <a:p>
            <a:pPr marL="457200" indent="-457200">
              <a:buAutoNum type="arabicPlain" startAt="3"/>
            </a:pPr>
            <a:endParaRPr lang="en-US" altLang="ko-KR" sz="2000" b="1" dirty="0" smtClean="0"/>
          </a:p>
          <a:p>
            <a:pPr>
              <a:buNone/>
            </a:pPr>
            <a:endParaRPr lang="en-US" altLang="ko-KR" sz="1200" b="1" dirty="0" smtClean="0"/>
          </a:p>
          <a:p>
            <a:pPr>
              <a:buNone/>
            </a:pPr>
            <a:r>
              <a:rPr lang="en-US" altLang="ko-KR" sz="2000" b="1" dirty="0" smtClean="0"/>
              <a:t> Refrain:  When the roll is called up yonder(x4), I'll be there.</a:t>
            </a:r>
            <a:endParaRPr lang="ko-KR" altLang="en-US" b="1" dirty="0"/>
          </a:p>
        </p:txBody>
      </p:sp>
      <p:sp>
        <p:nvSpPr>
          <p:cNvPr id="7" name="제목 3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78098"/>
          </a:xfrm>
        </p:spPr>
        <p:txBody>
          <a:bodyPr>
            <a:noAutofit/>
          </a:bodyPr>
          <a:lstStyle/>
          <a:p>
            <a:r>
              <a:rPr lang="en-US" altLang="ko-KR" sz="3200" b="1" dirty="0">
                <a:solidFill>
                  <a:srgbClr val="FF0000"/>
                </a:solidFill>
              </a:rPr>
              <a:t>When the trumpet of the Lord shall sound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trumpet of the Lord shall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trumpet of the Lord shall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trumpet of the Lord shall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trumpet of the Lord shall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trumpet of the Lord shall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62</Words>
  <Application>Microsoft Office PowerPoint</Application>
  <PresentationFormat>화면 슬라이드 쇼(4:3)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When the trumpet of the Lord shall sound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the trumpet of the Lord shall sound</dc:title>
  <dc:creator>현빈</dc:creator>
  <cp:lastModifiedBy>현빈</cp:lastModifiedBy>
  <cp:revision>2</cp:revision>
  <dcterms:created xsi:type="dcterms:W3CDTF">2015-11-13T17:17:13Z</dcterms:created>
  <dcterms:modified xsi:type="dcterms:W3CDTF">2015-11-13T17:32:45Z</dcterms:modified>
</cp:coreProperties>
</file>