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7369-2C14-4AA4-AEA7-585ADE1E5312}" type="datetimeFigureOut">
              <a:rPr lang="en-US" smtClean="0"/>
              <a:pPr/>
              <a:t>8/6/2019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74624-1590-4713-8A8D-1ABEE1CC08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아침해가 돋을때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the Morning Breaks A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0"/>
            <a:ext cx="73152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the Morning Breaks Anew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472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b="1" dirty="0"/>
              <a:t>1. </a:t>
            </a:r>
            <a:r>
              <a:rPr lang="en-US" sz="2200" b="1" dirty="0" smtClean="0"/>
              <a:t> When </a:t>
            </a:r>
            <a:r>
              <a:rPr lang="en-US" sz="2200" b="1" dirty="0"/>
              <a:t>the morning break anew All things shine, </a:t>
            </a:r>
            <a:r>
              <a:rPr lang="en-US" sz="2200" b="1" dirty="0" err="1"/>
              <a:t>renew'd</a:t>
            </a:r>
            <a:r>
              <a:rPr lang="en-US" sz="2200" b="1" dirty="0"/>
              <a:t> and bright.</a:t>
            </a:r>
          </a:p>
          <a:p>
            <a:pPr>
              <a:buNone/>
            </a:pPr>
            <a:r>
              <a:rPr lang="en-US" sz="2200" b="1" dirty="0" smtClean="0"/>
              <a:t>      Let </a:t>
            </a:r>
            <a:r>
              <a:rPr lang="en-US" sz="2200" b="1" dirty="0"/>
              <a:t>me, Lord, in newness too, Be Thy sunshine, share Thy light</a:t>
            </a:r>
            <a:r>
              <a:rPr lang="en-US" sz="2200" b="1" dirty="0" smtClean="0"/>
              <a:t>.</a:t>
            </a:r>
          </a:p>
          <a:p>
            <a:pPr>
              <a:buNone/>
            </a:pPr>
            <a:endParaRPr lang="en-US" sz="22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     Refrain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     Help me, Lord, no time to waste As I walk this world of night,</a:t>
            </a:r>
          </a:p>
          <a:p>
            <a:pPr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     But to shine where I am </a:t>
            </a:r>
            <a:r>
              <a:rPr lang="en-US" sz="2200" b="1" dirty="0" err="1" smtClean="0">
                <a:solidFill>
                  <a:srgbClr val="FF0000"/>
                </a:solidFill>
              </a:rPr>
              <a:t>plac'd</a:t>
            </a:r>
            <a:r>
              <a:rPr lang="en-US" sz="2200" b="1" dirty="0" smtClean="0">
                <a:solidFill>
                  <a:srgbClr val="FF0000"/>
                </a:solidFill>
              </a:rPr>
              <a:t>, Be Thy sunshine, shed Thy light.</a:t>
            </a:r>
          </a:p>
          <a:p>
            <a:pPr>
              <a:buNone/>
            </a:pPr>
            <a:endParaRPr lang="en-US" sz="2200" b="1" dirty="0" smtClean="0"/>
          </a:p>
          <a:p>
            <a:pPr>
              <a:buNone/>
            </a:pPr>
            <a:r>
              <a:rPr lang="en-US" sz="2200" b="1" dirty="0" smtClean="0"/>
              <a:t>2.  As </a:t>
            </a:r>
            <a:r>
              <a:rPr lang="en-US" sz="2200" b="1" dirty="0"/>
              <a:t>each newest ray to shine Has its service to fulfill,</a:t>
            </a:r>
          </a:p>
          <a:p>
            <a:pPr>
              <a:buNone/>
            </a:pPr>
            <a:r>
              <a:rPr lang="en-US" sz="2200" b="1" dirty="0" smtClean="0"/>
              <a:t>     May </a:t>
            </a:r>
            <a:r>
              <a:rPr lang="en-US" sz="2200" b="1" dirty="0"/>
              <a:t>I, in each work of mine, Be Thy sunshine, do Thy will.</a:t>
            </a:r>
          </a:p>
          <a:p>
            <a:pPr>
              <a:buNone/>
            </a:pPr>
            <a:endParaRPr lang="en-US" sz="2200" b="1" dirty="0"/>
          </a:p>
          <a:p>
            <a:pPr>
              <a:buNone/>
            </a:pPr>
            <a:r>
              <a:rPr lang="en-US" sz="2200" b="1" dirty="0" smtClean="0"/>
              <a:t>3.  As </a:t>
            </a:r>
            <a:r>
              <a:rPr lang="en-US" sz="2200" b="1" dirty="0"/>
              <a:t>the moments swiftly fly, Passing once, without return,</a:t>
            </a:r>
          </a:p>
          <a:p>
            <a:pPr>
              <a:buNone/>
            </a:pPr>
            <a:r>
              <a:rPr lang="en-US" sz="2200" b="1" dirty="0" smtClean="0"/>
              <a:t>     So </a:t>
            </a:r>
            <a:r>
              <a:rPr lang="en-US" sz="2200" b="1" dirty="0"/>
              <a:t>each moment, too, may I Be Thy sunshine, brightly burn.</a:t>
            </a:r>
          </a:p>
          <a:p>
            <a:pPr>
              <a:buNone/>
            </a:pPr>
            <a:endParaRPr lang="en-US" sz="2200" b="1" dirty="0"/>
          </a:p>
          <a:p>
            <a:pPr>
              <a:buNone/>
            </a:pPr>
            <a:r>
              <a:rPr lang="en-US" sz="2200" b="1" dirty="0" smtClean="0"/>
              <a:t>4.  May </a:t>
            </a:r>
            <a:r>
              <a:rPr lang="en-US" sz="2200" b="1" dirty="0"/>
              <a:t>I give, by night and day, Heart and hand to God above,</a:t>
            </a:r>
          </a:p>
          <a:p>
            <a:pPr>
              <a:buNone/>
            </a:pPr>
            <a:r>
              <a:rPr lang="en-US" sz="2200" b="1" dirty="0" smtClean="0"/>
              <a:t>      Shed </a:t>
            </a:r>
            <a:r>
              <a:rPr lang="en-US" sz="2200" b="1" dirty="0"/>
              <a:t>Thy love along the way, Be Thy sunshine, share Thy love</a:t>
            </a:r>
            <a:r>
              <a:rPr lang="en-US" sz="2200" b="1" dirty="0" smtClean="0"/>
              <a:t>.</a:t>
            </a:r>
            <a:endParaRPr lang="en-US" sz="2200" b="1" dirty="0"/>
          </a:p>
          <a:p>
            <a:pPr>
              <a:buNone/>
            </a:pPr>
            <a:r>
              <a:rPr lang="en-US" sz="2200" b="1" dirty="0"/>
              <a:t/>
            </a:r>
            <a:br>
              <a:rPr lang="en-US" sz="2200" b="1" dirty="0"/>
            </a:br>
            <a:endParaRPr lang="ko-KR" alt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the Morning Breaks Anew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the Morning Breaks Anew</dc:title>
  <dc:creator>user</dc:creator>
  <cp:lastModifiedBy>mary</cp:lastModifiedBy>
  <cp:revision>8</cp:revision>
  <dcterms:created xsi:type="dcterms:W3CDTF">2016-01-04T08:59:01Z</dcterms:created>
  <dcterms:modified xsi:type="dcterms:W3CDTF">2019-08-06T15:38:57Z</dcterms:modified>
</cp:coreProperties>
</file>