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09315-80A7-4ED3-9F16-CED2DDCC69CE}" type="datetimeFigureOut">
              <a:rPr lang="en-US" smtClean="0"/>
              <a:pPr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8472E-5251-4BE6-AE33-2A60D17A54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peace, like a river, attendeth my w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25352"/>
            <a:ext cx="7308304" cy="5832648"/>
          </a:xfrm>
        </p:spPr>
        <p:txBody>
          <a:bodyPr>
            <a:normAutofit fontScale="55000" lnSpcReduction="20000"/>
          </a:bodyPr>
          <a:lstStyle/>
          <a:p>
            <a:pPr marL="514350" indent="-514350" algn="l"/>
            <a:r>
              <a:rPr lang="en-US" b="1" dirty="0" smtClean="0">
                <a:solidFill>
                  <a:schemeClr val="tx1"/>
                </a:solidFill>
                <a:latin typeface="+mn-ea"/>
              </a:rPr>
              <a:t>1.  When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peace, like a river,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+mn-ea"/>
              </a:rPr>
              <a:t>attendeth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 my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way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,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 when sorrows </a:t>
            </a:r>
            <a:endParaRPr lang="en-US" b="1" dirty="0" smtClean="0">
              <a:solidFill>
                <a:schemeClr val="tx1"/>
              </a:solidFill>
              <a:latin typeface="+mn-ea"/>
            </a:endParaRPr>
          </a:p>
          <a:p>
            <a:pPr marL="514350" indent="-514350" algn="l"/>
            <a:r>
              <a:rPr lang="en-US" b="1" dirty="0" smtClean="0">
                <a:solidFill>
                  <a:schemeClr val="tx1"/>
                </a:solidFill>
                <a:latin typeface="+mn-ea"/>
              </a:rPr>
              <a:t>     like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sea billows roll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;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 whatever my lot, thou has taught me to </a:t>
            </a:r>
            <a:endParaRPr lang="en-US" b="1" dirty="0" smtClean="0">
              <a:solidFill>
                <a:schemeClr val="tx1"/>
              </a:solidFill>
              <a:latin typeface="+mn-ea"/>
            </a:endParaRPr>
          </a:p>
          <a:p>
            <a:pPr marL="514350" indent="-514350" algn="l"/>
            <a:r>
              <a:rPr lang="en-US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    say  it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is well, it is well, with my soul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,</a:t>
            </a:r>
          </a:p>
          <a:p>
            <a:pPr marL="514350" indent="-514350" algn="l"/>
            <a:endParaRPr lang="en-US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  <a:latin typeface="+mn-ea"/>
                <a:cs typeface="Arial" pitchFamily="34" charset="0"/>
              </a:rPr>
              <a:t> Refrain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  <a:latin typeface="+mn-ea"/>
                <a:cs typeface="Arial" pitchFamily="34" charset="0"/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+mn-ea"/>
              </a:rPr>
              <a:t>It is well,  with my soul.  It is well,  it is well,  with my soul.</a:t>
            </a:r>
          </a:p>
          <a:p>
            <a:pPr marL="514350" indent="-514350" algn="l"/>
            <a:endParaRPr lang="en-US" b="1" dirty="0">
              <a:solidFill>
                <a:schemeClr val="tx1"/>
              </a:solidFill>
              <a:latin typeface="+mn-ea"/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  <a:latin typeface="+mn-ea"/>
              <a:cs typeface="Arial" pitchFamily="34" charset="0"/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 2.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Though Satan should buffet, though trials should come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,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 </a:t>
            </a:r>
            <a:endParaRPr lang="en-US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   Let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this blest assurance control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,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That Christ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has regarded </a:t>
            </a:r>
            <a:endParaRPr lang="en-US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   my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helpless estate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,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 And hath shed His own blood for my soul,</a:t>
            </a:r>
          </a:p>
          <a:p>
            <a:pPr algn="l"/>
            <a:endParaRPr lang="en-US" altLang="ko-KR" b="1" dirty="0" smtClean="0">
              <a:solidFill>
                <a:schemeClr val="tx1"/>
              </a:solidFill>
              <a:latin typeface="+mn-ea"/>
              <a:cs typeface="Arial" pitchFamily="34" charset="0"/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  <a:latin typeface="+mn-ea"/>
              <a:cs typeface="Arial" pitchFamily="34" charset="0"/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 3.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My sin, oh, the bliss of this glorious thought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! 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My sin, not in </a:t>
            </a:r>
            <a:endParaRPr lang="en-US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   part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but the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whole   Is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nailed to the cross, and I bear it no </a:t>
            </a:r>
            <a:endParaRPr lang="en-US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   more,  Praise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the Lord,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praise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the Lord, O my soul!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</a:br>
            <a:endParaRPr lang="en-US" altLang="ko-KR" b="1" dirty="0" smtClean="0">
              <a:solidFill>
                <a:schemeClr val="tx1"/>
              </a:solidFill>
              <a:latin typeface="+mn-ea"/>
              <a:cs typeface="Arial" pitchFamily="34" charset="0"/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  <a:cs typeface="Arial" pitchFamily="34" charset="0"/>
              </a:rPr>
              <a:t>4.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And, Lord, haste the day when the faith shall be sight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, The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+mn-ea"/>
              </a:rPr>
              <a:t>     clouds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be rolled back as a scroll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,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The trump shall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resound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+mn-ea"/>
              </a:rPr>
              <a:t>     and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the Lord shall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descend,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ea"/>
              </a:rPr>
              <a:t>E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ven so  </a:t>
            </a:r>
            <a:r>
              <a:rPr lang="en-US" b="1" dirty="0">
                <a:solidFill>
                  <a:schemeClr val="tx1"/>
                </a:solidFill>
                <a:latin typeface="+mn-ea"/>
              </a:rPr>
              <a:t>it is well with my </a:t>
            </a:r>
            <a:r>
              <a:rPr lang="en-US" b="1" dirty="0" smtClean="0">
                <a:solidFill>
                  <a:schemeClr val="tx1"/>
                </a:solidFill>
                <a:latin typeface="+mn-ea"/>
              </a:rPr>
              <a:t>soul.   </a:t>
            </a:r>
            <a:endParaRPr lang="en-US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60" y="188640"/>
            <a:ext cx="78488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4000" b="1" dirty="0" smtClean="0">
                <a:ea typeface="MS PGothic" pitchFamily="34" charset="-128"/>
              </a:rPr>
              <a:t>When peace, like a river, </a:t>
            </a:r>
            <a:r>
              <a:rPr lang="en-US" sz="4000" b="1" dirty="0" err="1" smtClean="0">
                <a:ea typeface="MS PGothic" pitchFamily="34" charset="-128"/>
              </a:rPr>
              <a:t>attendeth</a:t>
            </a:r>
            <a:r>
              <a:rPr lang="en-US" sz="4000" b="1" dirty="0" smtClean="0">
                <a:ea typeface="MS PGothic" pitchFamily="34" charset="-128"/>
              </a:rPr>
              <a:t> my way</a:t>
            </a:r>
            <a:endParaRPr kumimoji="0" lang="en-US" sz="4400" b="1" i="0" u="none" strike="noStrike" kern="1200" cap="none" spc="0" normalizeH="0" baseline="0" noProof="0" dirty="0">
              <a:ln w="10541" cmpd="sng">
                <a:solidFill>
                  <a:srgbClr val="B7ECFF"/>
                </a:solidFill>
                <a:prstDash val="solid"/>
              </a:ln>
              <a:effectLst/>
              <a:uLnTx/>
              <a:uFillTx/>
              <a:ea typeface="MS PGothic" pitchFamily="34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167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HEG</dc:creator>
  <cp:lastModifiedBy>mary</cp:lastModifiedBy>
  <cp:revision>24</cp:revision>
  <dcterms:created xsi:type="dcterms:W3CDTF">2015-05-21T14:03:00Z</dcterms:created>
  <dcterms:modified xsi:type="dcterms:W3CDTF">2018-07-23T15:51:55Z</dcterms:modified>
</cp:coreProperties>
</file>