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p:scale>
          <a:sx n="58" d="100"/>
          <a:sy n="58" d="100"/>
        </p:scale>
        <p:origin x="-2069" y="-245"/>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3B109D-93A8-4477-9F4F-8626361BD5AD}"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3B109D-93A8-4477-9F4F-8626361BD5AD}"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3B109D-93A8-4477-9F4F-8626361BD5AD}"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3B109D-93A8-4477-9F4F-8626361BD5AD}"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3B109D-93A8-4477-9F4F-8626361BD5AD}"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3B109D-93A8-4477-9F4F-8626361BD5AD}"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3B109D-93A8-4477-9F4F-8626361BD5AD}" type="datetimeFigureOut">
              <a:rPr lang="en-US" smtClean="0"/>
              <a:pPr/>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3B109D-93A8-4477-9F4F-8626361BD5AD}" type="datetimeFigureOut">
              <a:rPr lang="en-US" smtClean="0"/>
              <a:pPr/>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B109D-93A8-4477-9F4F-8626361BD5AD}" type="datetimeFigureOut">
              <a:rPr lang="en-US" smtClean="0"/>
              <a:pPr/>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3B109D-93A8-4477-9F4F-8626361BD5AD}"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3B109D-93A8-4477-9F4F-8626361BD5AD}"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A1349-AACB-4869-9F36-83C8FC1227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B109D-93A8-4477-9F4F-8626361BD5AD}" type="datetimeFigureOut">
              <a:rPr lang="en-US" smtClean="0"/>
              <a:pPr/>
              <a:t>11/2/2018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A1349-AACB-4869-9F36-83C8FC1227F0}" type="slidenum">
              <a:rPr lang="en-US" smtClean="0"/>
              <a:pPr/>
              <a:t>‹#›</a:t>
            </a:fld>
            <a:endParaRPr lang="en-US"/>
          </a:p>
        </p:txBody>
      </p:sp>
      <p:pic>
        <p:nvPicPr>
          <p:cNvPr id="7" name="Picture 6" descr="세상 모든 풍파 너를 흔들어1.jpg"/>
          <p:cNvPicPr>
            <a:picLocks noChangeAspect="1"/>
          </p:cNvPicPr>
          <p:nvPr userDrawn="1"/>
        </p:nvPicPr>
        <p:blipFill>
          <a:blip r:embed="rId14" cstate="print">
            <a:lum bright="2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When Upon Life's Billow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0"/>
            <a:ext cx="4495800" cy="563562"/>
          </a:xfrm>
        </p:spPr>
        <p:txBody>
          <a:bodyPr>
            <a:normAutofit fontScale="90000"/>
          </a:bodyPr>
          <a:lstStyle/>
          <a:p>
            <a:r>
              <a:rPr lang="en-US" sz="3600" b="1" dirty="0" smtClean="0">
                <a:solidFill>
                  <a:schemeClr val="tx1">
                    <a:lumMod val="95000"/>
                    <a:lumOff val="5000"/>
                  </a:schemeClr>
                </a:solidFill>
              </a:rPr>
              <a:t>When Upon Life's Billows</a:t>
            </a:r>
            <a:endParaRPr lang="en-US" sz="3600" b="1" dirty="0">
              <a:solidFill>
                <a:schemeClr val="tx1">
                  <a:lumMod val="95000"/>
                  <a:lumOff val="5000"/>
                </a:schemeClr>
              </a:solidFill>
            </a:endParaRPr>
          </a:p>
        </p:txBody>
      </p:sp>
      <p:sp>
        <p:nvSpPr>
          <p:cNvPr id="5" name="Content Placeholder 4"/>
          <p:cNvSpPr>
            <a:spLocks noGrp="1"/>
          </p:cNvSpPr>
          <p:nvPr>
            <p:ph idx="1"/>
          </p:nvPr>
        </p:nvSpPr>
        <p:spPr>
          <a:xfrm>
            <a:off x="381000" y="609600"/>
            <a:ext cx="8534400" cy="2590800"/>
          </a:xfrm>
        </p:spPr>
        <p:txBody>
          <a:bodyPr numCol="2">
            <a:noAutofit/>
          </a:bodyPr>
          <a:lstStyle/>
          <a:p>
            <a:pPr marL="0" indent="0">
              <a:buNone/>
            </a:pPr>
            <a:r>
              <a:rPr lang="en-US" sz="1400" b="1" dirty="0" smtClean="0"/>
              <a:t>When upon life’s billows you are tempest tossed,                     When you are discouraged, thinking all is Lost,                         Count your many blessings name them one by one,                      And it will surprise you what the Lord hath done.</a:t>
            </a:r>
          </a:p>
          <a:p>
            <a:pPr marL="514350" indent="-514350">
              <a:buNone/>
            </a:pPr>
            <a:endParaRPr lang="en-US" sz="800" b="1" dirty="0" smtClean="0"/>
          </a:p>
          <a:p>
            <a:pPr marL="0" indent="0">
              <a:buNone/>
            </a:pPr>
            <a:endParaRPr lang="en-US" sz="1400" b="1" dirty="0" smtClean="0">
              <a:solidFill>
                <a:srgbClr val="FF0000"/>
              </a:solidFill>
            </a:endParaRPr>
          </a:p>
          <a:p>
            <a:pPr marL="0" indent="0">
              <a:buNone/>
            </a:pPr>
            <a:r>
              <a:rPr lang="en-US" sz="1400" b="1" dirty="0" smtClean="0">
                <a:solidFill>
                  <a:srgbClr val="FF0000"/>
                </a:solidFill>
              </a:rPr>
              <a:t>Refrain                                                                                                 Count your blessings, name them one by one;</a:t>
            </a:r>
            <a:br>
              <a:rPr lang="en-US" sz="1400" b="1" dirty="0" smtClean="0">
                <a:solidFill>
                  <a:srgbClr val="FF0000"/>
                </a:solidFill>
              </a:rPr>
            </a:br>
            <a:r>
              <a:rPr lang="en-US" sz="1400" b="1" dirty="0" smtClean="0">
                <a:solidFill>
                  <a:srgbClr val="FF0000"/>
                </a:solidFill>
              </a:rPr>
              <a:t>Count your blessings, see what God hath done;</a:t>
            </a:r>
            <a:br>
              <a:rPr lang="en-US" sz="1400" b="1" dirty="0" smtClean="0">
                <a:solidFill>
                  <a:srgbClr val="FF0000"/>
                </a:solidFill>
              </a:rPr>
            </a:br>
            <a:r>
              <a:rPr lang="en-US" sz="1400" b="1" dirty="0" smtClean="0">
                <a:solidFill>
                  <a:srgbClr val="FF0000"/>
                </a:solidFill>
              </a:rPr>
              <a:t>Count your blessings, name them one by one;</a:t>
            </a:r>
            <a:br>
              <a:rPr lang="en-US" sz="1400" b="1" dirty="0" smtClean="0">
                <a:solidFill>
                  <a:srgbClr val="FF0000"/>
                </a:solidFill>
              </a:rPr>
            </a:br>
            <a:r>
              <a:rPr lang="en-US" sz="1400" b="1" dirty="0" smtClean="0">
                <a:solidFill>
                  <a:srgbClr val="FF0000"/>
                </a:solidFill>
              </a:rPr>
              <a:t>Count your many blessings, see what God hath done.</a:t>
            </a:r>
            <a:br>
              <a:rPr lang="en-US" sz="1400" b="1" dirty="0" smtClean="0">
                <a:solidFill>
                  <a:srgbClr val="FF0000"/>
                </a:solidFill>
              </a:rPr>
            </a:br>
            <a:r>
              <a:rPr lang="en-US" sz="1400" b="1" dirty="0" smtClean="0"/>
              <a:t>Are you ever burdened with a load of care?                                     Does the cross seem heavy you are called to bear?          Count your many blessings, every doubt will fly,                   And you will be singing as the days go by.</a:t>
            </a:r>
          </a:p>
          <a:p>
            <a:pPr marL="0" indent="0">
              <a:buNone/>
            </a:pPr>
            <a:endParaRPr lang="en-US" sz="800" b="1" dirty="0" smtClean="0"/>
          </a:p>
          <a:p>
            <a:pPr marL="0" indent="0">
              <a:buNone/>
            </a:pPr>
            <a:endParaRPr lang="en-US" sz="1400" b="1" dirty="0" smtClean="0"/>
          </a:p>
          <a:p>
            <a:pPr marL="0" indent="0">
              <a:buNone/>
            </a:pPr>
            <a:endParaRPr lang="en-US" sz="1400" b="1" dirty="0" smtClean="0"/>
          </a:p>
          <a:p>
            <a:pPr marL="0" indent="0">
              <a:buNone/>
            </a:pPr>
            <a:r>
              <a:rPr lang="en-US" sz="1400" b="1" dirty="0" smtClean="0"/>
              <a:t>When you look at others with their lands and gold,                      Think that Christ has promised you His wealth untold.         Count your many blessings, money cannot buy                       Your reward in heaven, nor your Lord on high.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55</Words>
  <Application>Microsoft Office PowerPoint</Application>
  <PresentationFormat>On-screen Show (4:3)</PresentationFormat>
  <Paragraphs>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When Upon Life's Billows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Upon Life's Billows</dc:title>
  <dc:creator>user</dc:creator>
  <cp:lastModifiedBy>mary</cp:lastModifiedBy>
  <cp:revision>12</cp:revision>
  <dcterms:created xsi:type="dcterms:W3CDTF">2016-01-09T00:32:35Z</dcterms:created>
  <dcterms:modified xsi:type="dcterms:W3CDTF">2018-11-02T21:29:13Z</dcterms:modified>
</cp:coreProperties>
</file>