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My Life Work is Ended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en My Life Work is End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0"/>
            <a:ext cx="8640960" cy="506487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HY견고딕" pitchFamily="18" charset="-127"/>
                <a:ea typeface="HY견고딕" pitchFamily="18" charset="-127"/>
              </a:rPr>
              <a:t>When My Life Work </a:t>
            </a:r>
            <a:r>
              <a:rPr lang="en-US" sz="2400" b="1" dirty="0" smtClean="0">
                <a:latin typeface="HY견고딕" pitchFamily="18" charset="-127"/>
                <a:ea typeface="HY견고딕" pitchFamily="18" charset="-127"/>
              </a:rPr>
              <a:t>is Ended (My Savior First of All)</a:t>
            </a:r>
            <a:r>
              <a:rPr lang="en-US" sz="2800" b="1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en-US" sz="1800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6192688" cy="597666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When my lifework is ended, and I cross the swelling tide,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When the bright and glorious morning I shall see;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shall know my Redeemer when I reach the other side,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His smile will be the first to welcome me. </a:t>
            </a:r>
            <a:endParaRPr lang="en-US" b="1" dirty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marL="0" lvl="1" algn="l"/>
            <a:r>
              <a:rPr lang="en-US" sz="3300" b="1" dirty="0" smtClean="0">
                <a:solidFill>
                  <a:srgbClr val="FF0000"/>
                </a:solidFill>
              </a:rPr>
              <a:t>Refrain:</a:t>
            </a:r>
            <a:br>
              <a:rPr lang="en-US" sz="3300" b="1" dirty="0" smtClean="0">
                <a:solidFill>
                  <a:srgbClr val="FF0000"/>
                </a:solidFill>
              </a:rPr>
            </a:br>
            <a:r>
              <a:rPr lang="en-US" sz="3300" b="1" dirty="0" smtClean="0">
                <a:solidFill>
                  <a:srgbClr val="FF0000"/>
                </a:solidFill>
              </a:rPr>
              <a:t>I shall know Him, I shall know Him,</a:t>
            </a:r>
            <a:br>
              <a:rPr lang="en-US" sz="3300" b="1" dirty="0" smtClean="0">
                <a:solidFill>
                  <a:srgbClr val="FF0000"/>
                </a:solidFill>
              </a:rPr>
            </a:br>
            <a:r>
              <a:rPr lang="en-US" sz="3300" b="1" dirty="0" smtClean="0">
                <a:solidFill>
                  <a:srgbClr val="FF0000"/>
                </a:solidFill>
              </a:rPr>
              <a:t>And redeemed by His side I shall stand,</a:t>
            </a:r>
            <a:br>
              <a:rPr lang="en-US" sz="3300" b="1" dirty="0" smtClean="0">
                <a:solidFill>
                  <a:srgbClr val="FF0000"/>
                </a:solidFill>
              </a:rPr>
            </a:br>
            <a:r>
              <a:rPr lang="en-US" sz="3300" b="1" dirty="0" smtClean="0">
                <a:solidFill>
                  <a:srgbClr val="FF0000"/>
                </a:solidFill>
              </a:rPr>
              <a:t>I shall know Him, I shall know Him,</a:t>
            </a:r>
            <a:br>
              <a:rPr lang="en-US" sz="3300" b="1" dirty="0" smtClean="0">
                <a:solidFill>
                  <a:srgbClr val="FF0000"/>
                </a:solidFill>
              </a:rPr>
            </a:br>
            <a:r>
              <a:rPr lang="en-US" sz="3300" b="1" dirty="0" smtClean="0">
                <a:solidFill>
                  <a:srgbClr val="FF0000"/>
                </a:solidFill>
              </a:rPr>
              <a:t>By the print of the nails in His hand.</a:t>
            </a:r>
          </a:p>
          <a:p>
            <a:pPr marL="0" lvl="1" algn="l"/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Oh, the soul-thrilling rapture when I view His blessed face,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the luster of His kindly beaming eye;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How my full heart will praise Him for the mercy, love and grace,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That prepare for me a mansion in the sky.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Oh, the dear ones in glory, how they beckon me to come,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our parting at the river I recall;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To the sweet vales of Eden they will sing my welcome home;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But I long to see my Savior first of all.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Through the gates to the city in a robe of spotless white,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He will lead me where no tears will ever fall;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In the glad song of ages I shall mingle with delight;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But I long to see my Savior first of all.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When My Life Work is Ended (My Savior First of All)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My Life Work is Ended </dc:title>
  <dc:creator>mary</dc:creator>
  <cp:lastModifiedBy>mary</cp:lastModifiedBy>
  <cp:revision>7</cp:revision>
  <dcterms:created xsi:type="dcterms:W3CDTF">2017-06-13T21:44:45Z</dcterms:created>
  <dcterms:modified xsi:type="dcterms:W3CDTF">2017-06-14T02:21:39Z</dcterms:modified>
</cp:coreProperties>
</file>