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FC276-C5F5-4883-9019-9B88520218D1}" type="datetimeFigureOut">
              <a:rPr lang="en-US" smtClean="0"/>
              <a:pPr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31EB-14FC-4B63-8D58-DCCD5CD26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I saw the cleansing fountain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I saw the cleansing foun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600" b="1" dirty="0" smtClean="0"/>
              <a:t>When </a:t>
            </a:r>
            <a:r>
              <a:rPr lang="en-US" sz="3600" b="1" dirty="0" smtClean="0"/>
              <a:t>I saw the cleansing fountain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239000" cy="5334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When I saw the cleansing fountain, Open wide for all my sin,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</a:t>
            </a:r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 smtClean="0">
                <a:solidFill>
                  <a:schemeClr val="tx1"/>
                </a:solidFill>
              </a:rPr>
              <a:t>obeyed the Spirit’s wooing When He said, “Wilt thou be clean?”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I will praise Him! I will praise Him! Praise the Lamb for sinners slain;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Give Him glory, all ye people, For His blood can wash away each stain.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Tho</a:t>
            </a:r>
            <a:r>
              <a:rPr lang="en-US" sz="1800" b="1" dirty="0" smtClean="0">
                <a:solidFill>
                  <a:schemeClr val="tx1"/>
                </a:solidFill>
              </a:rPr>
              <a:t>' the way seems straight and narrow, All I claimed was swept away;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My ambitions, plans and wishes, At my feet in ashes lay.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Then God’s fire upon the altar Of my heart was set aflame;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</a:t>
            </a:r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 smtClean="0">
                <a:solidFill>
                  <a:schemeClr val="tx1"/>
                </a:solidFill>
              </a:rPr>
              <a:t>shall never cease to praise Him Glory, glory to His name!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Blessed be the name of Jesus! I’m so glad He took me 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smtClean="0">
                <a:solidFill>
                  <a:schemeClr val="tx1"/>
                </a:solidFill>
              </a:rPr>
              <a:t>He’s </a:t>
            </a:r>
            <a:r>
              <a:rPr lang="en-US" sz="1800" b="1" dirty="0" smtClean="0">
                <a:solidFill>
                  <a:schemeClr val="tx1"/>
                </a:solidFill>
              </a:rPr>
              <a:t>forgiven my transgressions, He has cleansed my heart from sin.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Glory, glory to the Father! Glory, glory to the Son!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smtClean="0">
                <a:solidFill>
                  <a:schemeClr val="tx1"/>
                </a:solidFill>
              </a:rPr>
              <a:t>Glory</a:t>
            </a:r>
            <a:r>
              <a:rPr lang="en-US" sz="1800" b="1" dirty="0" smtClean="0">
                <a:solidFill>
                  <a:schemeClr val="tx1"/>
                </a:solidFill>
              </a:rPr>
              <a:t>, glory to the Spirit! Glory to the Three in One!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When I saw the cleansing fountain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saw the cleansing fountain (I Will Praise Him )</dc:title>
  <dc:creator>user</dc:creator>
  <cp:lastModifiedBy>mary</cp:lastModifiedBy>
  <cp:revision>11</cp:revision>
  <dcterms:created xsi:type="dcterms:W3CDTF">2017-06-16T23:20:24Z</dcterms:created>
  <dcterms:modified xsi:type="dcterms:W3CDTF">2020-02-20T21:05:43Z</dcterms:modified>
</cp:coreProperties>
</file>