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93231-9DC8-4104-A8FF-E4F6F2515342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FA2BC-2797-4E1D-B301-CA99DCB34B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나의 믿음 약할 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I Fear My Faith will F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5832648" cy="5040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When I Fear My Faith will Fail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104456" cy="51125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smtClean="0">
                <a:solidFill>
                  <a:schemeClr val="tx1"/>
                </a:solidFill>
              </a:rPr>
              <a:t> When </a:t>
            </a:r>
            <a:r>
              <a:rPr lang="en-US" b="1" dirty="0" smtClean="0">
                <a:solidFill>
                  <a:schemeClr val="tx1"/>
                </a:solidFill>
              </a:rPr>
              <a:t>I fear my faith will fail,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 Christ will hold me fast;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When the tempter would prevail,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 He can hold me fast. </a:t>
            </a:r>
          </a:p>
          <a:p>
            <a:pPr algn="l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He will hold me fast,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He will hold me fast;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my Savior loves me so,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He will hold me fast.</a:t>
            </a:r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I can never keep my hold,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must hold me fast;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 my love is often cold,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must hold me fast.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He’ll not let my soul be lost,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Christ will hold me fast;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Bought by Him at such a cost,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will hold me fast.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I Fear My Faith will Fail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 Fear My Faith will Fail</dc:title>
  <dc:creator>mary</dc:creator>
  <cp:lastModifiedBy>mary</cp:lastModifiedBy>
  <cp:revision>12</cp:revision>
  <dcterms:created xsi:type="dcterms:W3CDTF">2017-03-24T02:25:56Z</dcterms:created>
  <dcterms:modified xsi:type="dcterms:W3CDTF">2018-12-06T21:51:47Z</dcterms:modified>
</cp:coreProperties>
</file>