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EA90-FEAB-43D4-9802-B0B1459F03AB}" type="datetimeFigureOut">
              <a:rPr lang="en-US" smtClean="0"/>
              <a:pPr/>
              <a:t>8/26/2017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2870-7528-48C0-AACA-6FE39C4D87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EA90-FEAB-43D4-9802-B0B1459F03AB}" type="datetimeFigureOut">
              <a:rPr lang="en-US" smtClean="0"/>
              <a:pPr/>
              <a:t>8/26/2017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2870-7528-48C0-AACA-6FE39C4D87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EA90-FEAB-43D4-9802-B0B1459F03AB}" type="datetimeFigureOut">
              <a:rPr lang="en-US" smtClean="0"/>
              <a:pPr/>
              <a:t>8/26/2017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2870-7528-48C0-AACA-6FE39C4D87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EA90-FEAB-43D4-9802-B0B1459F03AB}" type="datetimeFigureOut">
              <a:rPr lang="en-US" smtClean="0"/>
              <a:pPr/>
              <a:t>8/26/2017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2870-7528-48C0-AACA-6FE39C4D87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EA90-FEAB-43D4-9802-B0B1459F03AB}" type="datetimeFigureOut">
              <a:rPr lang="en-US" smtClean="0"/>
              <a:pPr/>
              <a:t>8/26/2017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2870-7528-48C0-AACA-6FE39C4D87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EA90-FEAB-43D4-9802-B0B1459F03AB}" type="datetimeFigureOut">
              <a:rPr lang="en-US" smtClean="0"/>
              <a:pPr/>
              <a:t>8/26/2017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2870-7528-48C0-AACA-6FE39C4D87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EA90-FEAB-43D4-9802-B0B1459F03AB}" type="datetimeFigureOut">
              <a:rPr lang="en-US" smtClean="0"/>
              <a:pPr/>
              <a:t>8/26/2017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2870-7528-48C0-AACA-6FE39C4D87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EA90-FEAB-43D4-9802-B0B1459F03AB}" type="datetimeFigureOut">
              <a:rPr lang="en-US" smtClean="0"/>
              <a:pPr/>
              <a:t>8/26/2017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2870-7528-48C0-AACA-6FE39C4D87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EA90-FEAB-43D4-9802-B0B1459F03AB}" type="datetimeFigureOut">
              <a:rPr lang="en-US" smtClean="0"/>
              <a:pPr/>
              <a:t>8/26/2017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2870-7528-48C0-AACA-6FE39C4D87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EA90-FEAB-43D4-9802-B0B1459F03AB}" type="datetimeFigureOut">
              <a:rPr lang="en-US" smtClean="0"/>
              <a:pPr/>
              <a:t>8/26/2017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2870-7528-48C0-AACA-6FE39C4D87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EA90-FEAB-43D4-9802-B0B1459F03AB}" type="datetimeFigureOut">
              <a:rPr lang="en-US" smtClean="0"/>
              <a:pPr/>
              <a:t>8/26/2017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2870-7528-48C0-AACA-6FE39C4D87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8EA90-FEAB-43D4-9802-B0B1459F03AB}" type="datetimeFigureOut">
              <a:rPr lang="en-US" smtClean="0"/>
              <a:pPr/>
              <a:t>8/26/2017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22870-7528-48C0-AACA-6FE39C4D874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hen He cometh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en He come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3960440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When He cometh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4536504" cy="6048672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When He cometh, when He cometh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To make up His jewels,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All His jewels, precious jewels,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His loved and His own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Like the stars of the morning,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His brightness adorning,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They shall shine in their beauty,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Bright gems for His crown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He will gather, He will gather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The gems for His kingdom;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All the pure ones, all the bright ones,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His loved and His own.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Little </a:t>
            </a:r>
            <a:r>
              <a:rPr lang="en-US" b="1" dirty="0" smtClean="0">
                <a:solidFill>
                  <a:schemeClr val="tx1"/>
                </a:solidFill>
              </a:rPr>
              <a:t>children, little children,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Who love their Redeemer,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Are the jewels, precious jewels,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His loved and His own.</a:t>
            </a:r>
          </a:p>
          <a:p>
            <a:pPr algn="l"/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10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When He cometh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He cometh</dc:title>
  <dc:creator>mary</dc:creator>
  <cp:lastModifiedBy>mary</cp:lastModifiedBy>
  <cp:revision>6</cp:revision>
  <dcterms:created xsi:type="dcterms:W3CDTF">2017-08-26T02:02:50Z</dcterms:created>
  <dcterms:modified xsi:type="dcterms:W3CDTF">2017-08-26T13:36:12Z</dcterms:modified>
</cp:coreProperties>
</file>