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4" d="100"/>
          <a:sy n="54" d="100"/>
        </p:scale>
        <p:origin x="-2189" y="-3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898E9-AF79-4D31-B91B-40CA8496F89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720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at Child Is Th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581400" cy="45719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What Child Is This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"/>
            <a:ext cx="7848600" cy="5715000"/>
          </a:xfrm>
        </p:spPr>
        <p:txBody>
          <a:bodyPr>
            <a:noAutofit/>
          </a:bodyPr>
          <a:lstStyle/>
          <a:p>
            <a:pPr marL="231775" indent="-166688" algn="l"/>
            <a:r>
              <a:rPr lang="en-US" sz="1800" b="1" dirty="0" smtClean="0">
                <a:solidFill>
                  <a:schemeClr val="bg1"/>
                </a:solidFill>
              </a:rPr>
              <a:t>1. What child is this who, laid to rest, on Mary's lap is sleeping? 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Whom angels greet with anthems sweet, 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while shepherds watch are keeping? 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This, this is Christ the King, Whom shepherds guard and Angels sing;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Haste, haste, to bring Him laud, The Babe, the Son of Mary.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marL="282575" indent="-222250" algn="l"/>
            <a:endParaRPr lang="en-US" sz="1800" b="1" dirty="0" smtClean="0">
              <a:solidFill>
                <a:schemeClr val="bg1"/>
              </a:solidFill>
            </a:endParaRPr>
          </a:p>
          <a:p>
            <a:pPr marL="282575" indent="-222250" algn="l"/>
            <a:endParaRPr lang="en-US" sz="1800" b="1" dirty="0" smtClean="0">
              <a:solidFill>
                <a:schemeClr val="bg1"/>
              </a:solidFill>
            </a:endParaRPr>
          </a:p>
          <a:p>
            <a:pPr marL="282575" indent="-222250" algn="l"/>
            <a:r>
              <a:rPr lang="en-US" sz="1800" b="1" dirty="0" smtClean="0">
                <a:solidFill>
                  <a:schemeClr val="bg1"/>
                </a:solidFill>
              </a:rPr>
              <a:t>2. Why lies he in such mean estate  where ox and ass are feeding? 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Good Christians, fear, for sinners here  the silent Word is pleading. 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Nails, spear shall pierce Him through, The cross be borne for me, for you.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Hail, hail the Word made flesh, The Babe, the Son of Mary.</a:t>
            </a:r>
          </a:p>
          <a:p>
            <a:pPr marL="225425" indent="-225425" algn="l"/>
            <a:endParaRPr lang="en-US" sz="1800" b="1" dirty="0" smtClean="0">
              <a:solidFill>
                <a:schemeClr val="bg1"/>
              </a:solidFill>
            </a:endParaRPr>
          </a:p>
          <a:p>
            <a:pPr marL="225425" indent="-225425" algn="l"/>
            <a:endParaRPr lang="en-US" sz="1800" b="1" dirty="0" smtClean="0">
              <a:solidFill>
                <a:schemeClr val="bg1"/>
              </a:solidFill>
            </a:endParaRPr>
          </a:p>
          <a:p>
            <a:pPr marL="225425" indent="-225425" algn="l"/>
            <a:endParaRPr lang="en-US" sz="1800" b="1" dirty="0" smtClean="0">
              <a:solidFill>
                <a:schemeClr val="bg1"/>
              </a:solidFill>
            </a:endParaRPr>
          </a:p>
          <a:p>
            <a:pPr marL="225425" indent="-225425" algn="l"/>
            <a:r>
              <a:rPr lang="en-US" sz="1800" b="1" dirty="0" smtClean="0">
                <a:solidFill>
                  <a:schemeClr val="bg1"/>
                </a:solidFill>
              </a:rPr>
              <a:t>3. So bring him incense, gold, and myrrh, come, peasant, king, to own him; 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the King of kings salvation brings, let loving hearts enthrone him. </a:t>
            </a:r>
            <a:r>
              <a:rPr lang="en-US" sz="1800" dirty="0" smtClean="0">
                <a:solidFill>
                  <a:schemeClr val="bg1"/>
                </a:solidFill>
              </a:rPr>
              <a:t>Raise, </a:t>
            </a:r>
            <a:r>
              <a:rPr lang="en-US" sz="1800" b="1" dirty="0" smtClean="0">
                <a:solidFill>
                  <a:schemeClr val="bg1"/>
                </a:solidFill>
              </a:rPr>
              <a:t>Raise, raise a song on high, The virgin sings her lullaby.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Joy, joy for Christ is born, The Babe, the Son of Mary.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What Child Is This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Child Is This</dc:title>
  <dc:creator>user</dc:creator>
  <cp:lastModifiedBy>mary</cp:lastModifiedBy>
  <cp:revision>12</cp:revision>
  <dcterms:created xsi:type="dcterms:W3CDTF">2017-05-09T19:31:15Z</dcterms:created>
  <dcterms:modified xsi:type="dcterms:W3CDTF">2018-12-05T16:22:39Z</dcterms:modified>
</cp:coreProperties>
</file>