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790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C9EFA-7BCE-42A9-9E5D-E9C849FEF583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거기 너 있었는가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6858000" y="685800"/>
            <a:ext cx="2286000" cy="594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re You There When They Crucified My Lord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1910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Were You There?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6477000" cy="6096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Were you there when they crucified my Lord?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Were you there when they crucified my Lord?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Oh, sometimes it causes me to tremble, tremble, tremble.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Were you there when they crucified my Lord?</a:t>
            </a: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Were you there when they nailed him to the tree?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Were you there when they nailed him to the tree?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Oh, sometimes it causes me to tremble, tremble, tremble.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Were you there when they nailed him to the tree?</a:t>
            </a: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Were you there when they laid him in the tomb?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Were you there when they laid him in the tomb?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Oh, sometimes it causes me to tremble, tremble, tremble.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Were you there when they laid him in the tomb?</a:t>
            </a: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Were you there when God raised him from the tomb?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Were you there when God raised him from the tomb?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Oh, sometimes it causes me to tremble, tremble, tremble.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Were you there when God raised him from the tomb</a:t>
            </a:r>
            <a:r>
              <a:rPr lang="en-US" sz="2000" b="1" dirty="0" smtClean="0">
                <a:solidFill>
                  <a:schemeClr val="tx1"/>
                </a:solidFill>
              </a:rPr>
              <a:t>? 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Were You There?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Were You There?</dc:title>
  <dc:creator>jungyeo park</dc:creator>
  <cp:lastModifiedBy>mary</cp:lastModifiedBy>
  <cp:revision>12</cp:revision>
  <dcterms:created xsi:type="dcterms:W3CDTF">2015-09-25T17:45:25Z</dcterms:created>
  <dcterms:modified xsi:type="dcterms:W3CDTF">2017-05-14T03:01:10Z</dcterms:modified>
</cp:coreProperties>
</file>