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C52F7-55D2-4581-91A8-65FDA90D2626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0AE64-7008-4B8F-B8F9-E256151455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're Marching To Z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We're Marching To Zion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92696"/>
            <a:ext cx="9144000" cy="5904656"/>
          </a:xfrm>
        </p:spPr>
        <p:txBody>
          <a:bodyPr>
            <a:noAutofit/>
          </a:bodyPr>
          <a:lstStyle/>
          <a:p>
            <a:pPr marL="185738" indent="-185738" algn="l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 Come</a:t>
            </a:r>
            <a:r>
              <a:rPr lang="en-US" sz="1800" b="1" dirty="0" smtClean="0">
                <a:solidFill>
                  <a:schemeClr val="tx1"/>
                </a:solidFill>
              </a:rPr>
              <a:t>, we that love the Lord,  and let our joys be known;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join in a song with sweet accord, join in a song with sweet accord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and thus surround the throne,  and thus surround the throne.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We're marching to Zion,  beautiful, beautiful Zion;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  <a:r>
              <a:rPr lang="en-US" sz="1800" b="1" dirty="0" smtClean="0">
                <a:solidFill>
                  <a:srgbClr val="FF0000"/>
                </a:solidFill>
              </a:rPr>
              <a:t>we're marching upward to Zion,  the beautiful city of God.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2. Let those refuse to sing who never knew our God; but children of the heavenly King,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but children of the heavenly King  may speak their joys abroad,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may speak their joys abroad.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3. The hill of Zion yields  a thousand sacred sweets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before we reach the heavenly fields, before we reach the heavenly fields,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or walk the golden streets, or walk the golden streets.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4. Then let our songs abound, and every tear be dry;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we're marching through Emmanuel's ground, we're marching through Emmanuel's ground,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to fairer worlds on high,  to fairer worlds on high.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We're Marching To Zion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We're Marching To Zion </dc:title>
  <dc:creator>mary</dc:creator>
  <cp:lastModifiedBy>mary</cp:lastModifiedBy>
  <cp:revision>11</cp:revision>
  <dcterms:created xsi:type="dcterms:W3CDTF">2017-02-09T21:47:48Z</dcterms:created>
  <dcterms:modified xsi:type="dcterms:W3CDTF">2017-02-10T04:02:26Z</dcterms:modified>
</cp:coreProperties>
</file>