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FCB-7C5C-4086-98E1-198A948E686F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CA5F0-5191-4D99-B79C-41602542FC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 Three Kings.jpg"/>
          <p:cNvPicPr>
            <a:picLocks noChangeAspect="1"/>
          </p:cNvPicPr>
          <p:nvPr userDrawn="1"/>
        </p:nvPicPr>
        <p:blipFill>
          <a:blip r:embed="rId14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Three Ki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733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Three Kings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7315200" cy="6400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We Three </a:t>
            </a:r>
            <a:r>
              <a:rPr lang="en-US" sz="2000" b="1" dirty="0" smtClean="0">
                <a:solidFill>
                  <a:schemeClr val="tx1"/>
                </a:solidFill>
              </a:rPr>
              <a:t>Kings </a:t>
            </a:r>
            <a:r>
              <a:rPr lang="en-US" sz="2000" b="1" dirty="0" smtClean="0">
                <a:solidFill>
                  <a:schemeClr val="tx1"/>
                </a:solidFill>
              </a:rPr>
              <a:t>of </a:t>
            </a:r>
            <a:r>
              <a:rPr lang="en-US" sz="2000" b="1" dirty="0">
                <a:solidFill>
                  <a:schemeClr val="tx1"/>
                </a:solidFill>
              </a:rPr>
              <a:t>Orient </a:t>
            </a:r>
            <a:r>
              <a:rPr lang="en-US" sz="2000" b="1" dirty="0" smtClean="0">
                <a:solidFill>
                  <a:schemeClr val="tx1"/>
                </a:solidFill>
              </a:rPr>
              <a:t>are Bearing </a:t>
            </a:r>
            <a:r>
              <a:rPr lang="en-US" sz="2000" b="1" dirty="0">
                <a:solidFill>
                  <a:schemeClr val="tx1"/>
                </a:solidFill>
              </a:rPr>
              <a:t>gifts we traverse </a:t>
            </a:r>
            <a:r>
              <a:rPr lang="en-US" sz="2000" b="1" dirty="0" smtClean="0">
                <a:solidFill>
                  <a:schemeClr val="tx1"/>
                </a:solidFill>
              </a:rPr>
              <a:t>afar.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Field </a:t>
            </a:r>
            <a:r>
              <a:rPr lang="en-US" sz="2000" b="1" dirty="0">
                <a:solidFill>
                  <a:schemeClr val="tx1"/>
                </a:solidFill>
              </a:rPr>
              <a:t>and fountain, moor and </a:t>
            </a:r>
            <a:r>
              <a:rPr lang="en-US" sz="2000" b="1" dirty="0" smtClean="0">
                <a:solidFill>
                  <a:schemeClr val="tx1"/>
                </a:solidFill>
              </a:rPr>
              <a:t>mountain, Following </a:t>
            </a:r>
            <a:r>
              <a:rPr lang="en-US" sz="2000" b="1" dirty="0">
                <a:solidFill>
                  <a:schemeClr val="tx1"/>
                </a:solidFill>
              </a:rPr>
              <a:t>yonder star.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 </a:t>
            </a:r>
            <a:r>
              <a:rPr lang="en-US" sz="2000" b="1" dirty="0">
                <a:solidFill>
                  <a:srgbClr val="FF0000"/>
                </a:solidFill>
              </a:rPr>
              <a:t>star of wonder, star of </a:t>
            </a:r>
            <a:r>
              <a:rPr lang="en-US" sz="2000" b="1" dirty="0" smtClean="0">
                <a:solidFill>
                  <a:srgbClr val="FF0000"/>
                </a:solidFill>
              </a:rPr>
              <a:t>night, Star </a:t>
            </a:r>
            <a:r>
              <a:rPr lang="en-US" sz="2000" b="1" dirty="0">
                <a:solidFill>
                  <a:srgbClr val="FF0000"/>
                </a:solidFill>
              </a:rPr>
              <a:t>of royal beauty bright,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Westward leading, still proceeding</a:t>
            </a:r>
            <a:r>
              <a:rPr lang="en-US" sz="2000" b="1" dirty="0" smtClean="0">
                <a:solidFill>
                  <a:srgbClr val="FF0000"/>
                </a:solidFill>
              </a:rPr>
              <a:t>, Guide </a:t>
            </a:r>
            <a:r>
              <a:rPr lang="en-US" sz="2000" b="1" dirty="0">
                <a:solidFill>
                  <a:srgbClr val="FF0000"/>
                </a:solidFill>
              </a:rPr>
              <a:t>us to thy perfect light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Born a king on Bethlehem's </a:t>
            </a:r>
            <a:r>
              <a:rPr lang="en-US" sz="2000" b="1" dirty="0" smtClean="0">
                <a:solidFill>
                  <a:schemeClr val="tx1"/>
                </a:solidFill>
              </a:rPr>
              <a:t>plain, Gold </a:t>
            </a:r>
            <a:r>
              <a:rPr lang="en-US" sz="2000" b="1" dirty="0">
                <a:solidFill>
                  <a:schemeClr val="tx1"/>
                </a:solidFill>
              </a:rPr>
              <a:t>I bring to crown Him again,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King forever, ceasing </a:t>
            </a:r>
            <a:r>
              <a:rPr lang="en-US" sz="2000" b="1" dirty="0" smtClean="0">
                <a:solidFill>
                  <a:schemeClr val="tx1"/>
                </a:solidFill>
              </a:rPr>
              <a:t>never Over </a:t>
            </a:r>
            <a:r>
              <a:rPr lang="en-US" sz="2000" b="1" dirty="0">
                <a:solidFill>
                  <a:schemeClr val="tx1"/>
                </a:solidFill>
              </a:rPr>
              <a:t>us all to reign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Frankincense to offer have </a:t>
            </a:r>
            <a:r>
              <a:rPr lang="en-US" sz="2000" b="1" dirty="0" smtClean="0">
                <a:solidFill>
                  <a:schemeClr val="tx1"/>
                </a:solidFill>
              </a:rPr>
              <a:t>I Incense </a:t>
            </a:r>
            <a:r>
              <a:rPr lang="en-US" sz="2000" b="1" dirty="0" smtClean="0">
                <a:solidFill>
                  <a:schemeClr val="tx1"/>
                </a:solidFill>
              </a:rPr>
              <a:t>owns a Deity nigh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Prayer and praising, </a:t>
            </a:r>
            <a:r>
              <a:rPr lang="en-US" sz="2000" b="1" dirty="0" smtClean="0">
                <a:solidFill>
                  <a:schemeClr val="tx1"/>
                </a:solidFill>
              </a:rPr>
              <a:t>voices raising Worship </a:t>
            </a:r>
            <a:r>
              <a:rPr lang="en-US" sz="2000" b="1" dirty="0" smtClean="0">
                <a:solidFill>
                  <a:schemeClr val="tx1"/>
                </a:solidFill>
              </a:rPr>
              <a:t>Him, God most high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Myrrh is mine: Its bitter </a:t>
            </a:r>
            <a:r>
              <a:rPr lang="en-US" sz="2000" b="1" dirty="0" smtClean="0">
                <a:solidFill>
                  <a:schemeClr val="tx1"/>
                </a:solidFill>
              </a:rPr>
              <a:t>perfume Breaths </a:t>
            </a:r>
            <a:r>
              <a:rPr lang="en-US" sz="2000" b="1" dirty="0">
                <a:solidFill>
                  <a:schemeClr val="tx1"/>
                </a:solidFill>
              </a:rPr>
              <a:t>a life of gathering gloom.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Sorrow, sighing, bleeding, </a:t>
            </a:r>
            <a:r>
              <a:rPr lang="en-US" sz="2000" b="1" dirty="0" smtClean="0">
                <a:solidFill>
                  <a:schemeClr val="tx1"/>
                </a:solidFill>
              </a:rPr>
              <a:t>dying, Sealed </a:t>
            </a:r>
            <a:r>
              <a:rPr lang="en-US" sz="2000" b="1" dirty="0">
                <a:solidFill>
                  <a:schemeClr val="tx1"/>
                </a:solidFill>
              </a:rPr>
              <a:t>in a stone-cold tomb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Glorious now behold Him </a:t>
            </a:r>
            <a:r>
              <a:rPr lang="en-US" sz="2000" b="1" dirty="0" smtClean="0">
                <a:solidFill>
                  <a:schemeClr val="tx1"/>
                </a:solidFill>
              </a:rPr>
              <a:t>arise King </a:t>
            </a:r>
            <a:r>
              <a:rPr lang="en-US" sz="2000" b="1" dirty="0" smtClean="0">
                <a:solidFill>
                  <a:schemeClr val="tx1"/>
                </a:solidFill>
              </a:rPr>
              <a:t>and God and Sacrifice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Heaven sings, Alleluia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</a:rPr>
              <a:t>Alleluia Earth </a:t>
            </a:r>
            <a:r>
              <a:rPr lang="en-US" sz="2000" b="1" dirty="0" smtClean="0">
                <a:solidFill>
                  <a:schemeClr val="tx1"/>
                </a:solidFill>
              </a:rPr>
              <a:t>replies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Three Kings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Three Kings</dc:title>
  <dc:creator>user</dc:creator>
  <cp:lastModifiedBy>user</cp:lastModifiedBy>
  <cp:revision>10</cp:revision>
  <dcterms:created xsi:type="dcterms:W3CDTF">2016-12-18T21:41:16Z</dcterms:created>
  <dcterms:modified xsi:type="dcterms:W3CDTF">2016-12-18T23:04:53Z</dcterms:modified>
</cp:coreProperties>
</file>