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7FBC6-E308-4F6D-8F8E-F8709FA2FCB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9C37-D302-4ED7-A7E3-F91F627DCE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ash O God, Our Sons &amp; Daughters.jpg"/>
          <p:cNvPicPr>
            <a:picLocks noChangeAspect="1"/>
          </p:cNvPicPr>
          <p:nvPr userDrawn="1"/>
        </p:nvPicPr>
        <p:blipFill>
          <a:blip r:embed="rId14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sh, O God, our sons and daught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391400" cy="53657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Wash, O God, our sons and daughters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8382000" cy="5105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Wash</a:t>
            </a:r>
            <a:r>
              <a:rPr lang="en-US" sz="2000" b="1" dirty="0" smtClean="0">
                <a:solidFill>
                  <a:schemeClr val="tx1"/>
                </a:solidFill>
              </a:rPr>
              <a:t>, O God, our sons and daughters Where your cleansing waters flow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Number them among your people Bless as Christ blessed long ago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Weave them garments bright and sparkling Compass them with love and light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Fill, anoint them, send your Spirit Holy Dove and heart’s Delight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 </a:t>
            </a:r>
            <a:r>
              <a:rPr lang="en-US" sz="2000" b="1" dirty="0" smtClean="0">
                <a:solidFill>
                  <a:schemeClr val="tx1"/>
                </a:solidFill>
              </a:rPr>
              <a:t>who bring them long for nurture By your milk may we be fed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us join your feast, partaking Cup of blessing, living bread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God, renew us, guide our footsteps Free from sin and all its snares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One with Christ in living, dying By your Spirit, children, heirs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Oh, how deep your holy wisdom Unimagined all your ways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To your name be glory, honor With our lives we worship, praise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We your people stand before you, Water-washed and Spirit-born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By your grace our lives we offer Recreate us; God, transform!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Wash, O God, our sons and daughters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 O God, Our Sons &amp; Daughters</dc:title>
  <dc:creator>user</dc:creator>
  <cp:lastModifiedBy>user</cp:lastModifiedBy>
  <cp:revision>7</cp:revision>
  <dcterms:created xsi:type="dcterms:W3CDTF">2017-06-05T12:45:54Z</dcterms:created>
  <dcterms:modified xsi:type="dcterms:W3CDTF">2017-06-05T14:08:05Z</dcterms:modified>
</cp:coreProperties>
</file>