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15B-1276-421C-83A4-CBF902ADB96E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4A66-B637-40AB-A8E8-CB7EF70E75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3128762" y="1052736"/>
            <a:ext cx="6015238" cy="479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ilig in Jezus' ar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Veilig</a:t>
            </a:r>
            <a:r>
              <a:rPr lang="en-US" b="1" dirty="0" smtClean="0"/>
              <a:t> in </a:t>
            </a:r>
            <a:r>
              <a:rPr lang="en-US" b="1" dirty="0" err="1" smtClean="0"/>
              <a:t>Jezus</a:t>
            </a:r>
            <a:r>
              <a:rPr lang="en-US" b="1" dirty="0" smtClean="0"/>
              <a:t>' </a:t>
            </a:r>
            <a:r>
              <a:rPr lang="en-US" b="1" dirty="0" err="1" smtClean="0"/>
              <a:t>armen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836712"/>
            <a:ext cx="58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Veilig in Jezus' armen, veilig aan Jezus' hart;</a:t>
            </a:r>
            <a:br>
              <a:rPr lang="nl-NL" b="1" dirty="0" smtClean="0"/>
            </a:br>
            <a:r>
              <a:rPr lang="nl-NL" b="1" dirty="0" smtClean="0"/>
              <a:t>Daar in zijn teer erbarmen, daar rust mijn ziel van smart.</a:t>
            </a:r>
            <a:br>
              <a:rPr lang="nl-NL" b="1" dirty="0" smtClean="0"/>
            </a:br>
            <a:r>
              <a:rPr lang="nl-NL" b="1" dirty="0" smtClean="0"/>
              <a:t>Hoor, 't is het lied der eng'len, zingend van liefd' en vreê,</a:t>
            </a:r>
            <a:br>
              <a:rPr lang="nl-NL" b="1" dirty="0" smtClean="0"/>
            </a:br>
            <a:r>
              <a:rPr lang="nl-NL" b="1" dirty="0" smtClean="0"/>
              <a:t>Ruisend uit 's hemels zalen, over de glazen zee.</a:t>
            </a:r>
            <a:br>
              <a:rPr lang="nl-NL" b="1" dirty="0" smtClean="0"/>
            </a:br>
            <a:r>
              <a:rPr lang="nl-NL" b="1" dirty="0" smtClean="0"/>
              <a:t>Veilig in Jezus' armen, veilig aan Jezus' hart;</a:t>
            </a:r>
            <a:br>
              <a:rPr lang="nl-NL" b="1" dirty="0" smtClean="0"/>
            </a:br>
            <a:r>
              <a:rPr lang="nl-NL" b="1" dirty="0" smtClean="0"/>
              <a:t>Daar in zijn teer erbarmen, daar rust mijn ziel van smart.</a:t>
            </a:r>
            <a:br>
              <a:rPr lang="nl-NL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Veilig in Jezus' armen, vrij bij mijn Heer en Borg,</a:t>
            </a:r>
            <a:br>
              <a:rPr lang="nl-NL" b="1" dirty="0" smtClean="0"/>
            </a:br>
            <a:r>
              <a:rPr lang="nl-NL" b="1" dirty="0" smtClean="0"/>
              <a:t>Vrij van 't gewoel der wereld, vrij van verdriet en zorg,</a:t>
            </a:r>
            <a:br>
              <a:rPr lang="nl-NL" b="1" dirty="0" smtClean="0"/>
            </a:br>
            <a:r>
              <a:rPr lang="nl-NL" b="1" dirty="0" smtClean="0"/>
              <a:t>Vrij van de vrees en twijfel, vrij van der zonden macht;</a:t>
            </a:r>
            <a:br>
              <a:rPr lang="nl-NL" b="1" dirty="0" smtClean="0"/>
            </a:br>
            <a:r>
              <a:rPr lang="nl-NL" b="1" dirty="0" smtClean="0"/>
              <a:t>Nog slechts een weinig lijden, nog slechts een korte nacht.</a:t>
            </a:r>
            <a:br>
              <a:rPr lang="nl-NL" b="1" dirty="0" smtClean="0"/>
            </a:br>
            <a:r>
              <a:rPr lang="nl-NL" b="1" dirty="0" smtClean="0"/>
              <a:t>Veilig in Jezus' armen, vrij bij mijn Heer en Borg,</a:t>
            </a:r>
            <a:br>
              <a:rPr lang="nl-NL" b="1" dirty="0" smtClean="0"/>
            </a:br>
            <a:r>
              <a:rPr lang="nl-NL" b="1" dirty="0" smtClean="0"/>
              <a:t>Vrij van 't gewoel der wereld, vrij van verdriet en zorg.</a:t>
            </a:r>
            <a:br>
              <a:rPr lang="nl-NL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Jezus, mijn dierb're toevlucht, Jezus, Gij stierft voor mij!</a:t>
            </a:r>
            <a:br>
              <a:rPr lang="nl-NL" b="1" dirty="0" smtClean="0"/>
            </a:br>
            <a:r>
              <a:rPr lang="nl-NL" b="1" dirty="0" smtClean="0"/>
              <a:t>Dat op die rots der eeuwen, eeuwig mijn hope zij.</a:t>
            </a:r>
            <a:br>
              <a:rPr lang="nl-NL" b="1" dirty="0" smtClean="0"/>
            </a:br>
            <a:r>
              <a:rPr lang="nl-NL" b="1" dirty="0" smtClean="0"/>
              <a:t>Heer, laat mij lijdzaam wachten, totdat het duister vliedt,</a:t>
            </a:r>
            <a:br>
              <a:rPr lang="nl-NL" b="1" dirty="0" smtClean="0"/>
            </a:br>
            <a:r>
              <a:rPr lang="nl-NL" b="1" dirty="0" smtClean="0"/>
              <a:t>En 't oog aan gindse kusten uw heillicht gloren ziet.</a:t>
            </a:r>
            <a:br>
              <a:rPr lang="nl-NL" b="1" dirty="0" smtClean="0"/>
            </a:br>
            <a:r>
              <a:rPr lang="nl-NL" b="1" dirty="0" smtClean="0"/>
              <a:t>Jezus, mijn dierb're toevlucht, Jezus, Gij stierft voor mij!</a:t>
            </a:r>
            <a:br>
              <a:rPr lang="nl-NL" b="1" dirty="0" smtClean="0"/>
            </a:br>
            <a:r>
              <a:rPr lang="nl-NL" b="1" dirty="0" smtClean="0"/>
              <a:t>Dat op die rots der eeuwen, eeuwig mijn hope zij.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Veilig in Jezus' armen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Veilig in Jezus' armen</dc:title>
  <dc:creator>mary</dc:creator>
  <cp:lastModifiedBy>mary</cp:lastModifiedBy>
  <cp:revision>3</cp:revision>
  <dcterms:created xsi:type="dcterms:W3CDTF">2019-05-01T00:25:18Z</dcterms:created>
  <dcterms:modified xsi:type="dcterms:W3CDTF">2019-05-01T02:07:14Z</dcterms:modified>
</cp:coreProperties>
</file>