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412B4-ECE8-4432-834A-185E32541FD6}" type="datetimeFigureOut">
              <a:rPr lang="en-US" smtClean="0"/>
              <a:t>2/29/2020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5E9A6-AF53-491E-AC48-A76C42AAF6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412B4-ECE8-4432-834A-185E32541FD6}" type="datetimeFigureOut">
              <a:rPr lang="en-US" smtClean="0"/>
              <a:t>2/29/2020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5E9A6-AF53-491E-AC48-A76C42AAF6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412B4-ECE8-4432-834A-185E32541FD6}" type="datetimeFigureOut">
              <a:rPr lang="en-US" smtClean="0"/>
              <a:t>2/29/2020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5E9A6-AF53-491E-AC48-A76C42AAF6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412B4-ECE8-4432-834A-185E32541FD6}" type="datetimeFigureOut">
              <a:rPr lang="en-US" smtClean="0"/>
              <a:t>2/29/2020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5E9A6-AF53-491E-AC48-A76C42AAF6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412B4-ECE8-4432-834A-185E32541FD6}" type="datetimeFigureOut">
              <a:rPr lang="en-US" smtClean="0"/>
              <a:t>2/29/2020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5E9A6-AF53-491E-AC48-A76C42AAF6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412B4-ECE8-4432-834A-185E32541FD6}" type="datetimeFigureOut">
              <a:rPr lang="en-US" smtClean="0"/>
              <a:t>2/29/2020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5E9A6-AF53-491E-AC48-A76C42AAF6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412B4-ECE8-4432-834A-185E32541FD6}" type="datetimeFigureOut">
              <a:rPr lang="en-US" smtClean="0"/>
              <a:t>2/29/2020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5E9A6-AF53-491E-AC48-A76C42AAF6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412B4-ECE8-4432-834A-185E32541FD6}" type="datetimeFigureOut">
              <a:rPr lang="en-US" smtClean="0"/>
              <a:t>2/29/2020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5E9A6-AF53-491E-AC48-A76C42AAF6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412B4-ECE8-4432-834A-185E32541FD6}" type="datetimeFigureOut">
              <a:rPr lang="en-US" smtClean="0"/>
              <a:t>2/29/2020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5E9A6-AF53-491E-AC48-A76C42AAF6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412B4-ECE8-4432-834A-185E32541FD6}" type="datetimeFigureOut">
              <a:rPr lang="en-US" smtClean="0"/>
              <a:t>2/29/2020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5E9A6-AF53-491E-AC48-A76C42AAF6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412B4-ECE8-4432-834A-185E32541FD6}" type="datetimeFigureOut">
              <a:rPr lang="en-US" smtClean="0"/>
              <a:t>2/29/2020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5E9A6-AF53-491E-AC48-A76C42AAF6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C412B4-ECE8-4432-834A-185E32541FD6}" type="datetimeFigureOut">
              <a:rPr lang="en-US" smtClean="0"/>
              <a:t>2/29/2020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5E9A6-AF53-491E-AC48-A76C42AAF62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ake my life, and let it be  Consecrated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uhan ambil hidupk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188640"/>
            <a:ext cx="4824536" cy="476672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Tuhan</a:t>
            </a:r>
            <a:r>
              <a:rPr lang="en-US" b="1" dirty="0" smtClean="0"/>
              <a:t> </a:t>
            </a:r>
            <a:r>
              <a:rPr lang="en-US" b="1" dirty="0" err="1" smtClean="0"/>
              <a:t>Ambil</a:t>
            </a:r>
            <a:r>
              <a:rPr lang="en-US" b="1" dirty="0" smtClean="0"/>
              <a:t> </a:t>
            </a:r>
            <a:r>
              <a:rPr lang="en-US" b="1" dirty="0" err="1" smtClean="0"/>
              <a:t>Hidupku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764704"/>
            <a:ext cx="4536504" cy="5544616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ambil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Dan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Kuduskan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Waktuku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pakailah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Memuji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selamanya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Tanganku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geraklah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pendorongnya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jadikan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langkahku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Berkenan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kepada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Buatlah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suaraku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mengagungkan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sertakan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lidah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saksi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Injil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kekayaanku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Akal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kerja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pergunakanlah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Kehendak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sajalah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terjelma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Jadikanlah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Tahta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kebesaran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Limpah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serahkan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Diriku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seutuhnya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Milik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selamanya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10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Tuhan Ambil Hidupku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Tuhan Ambil Hidupku </dc:title>
  <dc:creator>mary</dc:creator>
  <cp:lastModifiedBy>mary</cp:lastModifiedBy>
  <cp:revision>7</cp:revision>
  <dcterms:created xsi:type="dcterms:W3CDTF">2020-02-29T18:40:53Z</dcterms:created>
  <dcterms:modified xsi:type="dcterms:W3CDTF">2020-02-29T21:01:43Z</dcterms:modified>
</cp:coreProperties>
</file>