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6682C-2C20-49D7-BBDF-BD56CFE772D5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DBC3A-5A70-48ED-A61E-137CEC5279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Allah Gembal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Tuhan</a:t>
            </a:r>
            <a:r>
              <a:rPr lang="en-US" b="1" dirty="0" smtClean="0"/>
              <a:t> Allah </a:t>
            </a:r>
            <a:r>
              <a:rPr lang="en-US" b="1" dirty="0" err="1" smtClean="0"/>
              <a:t>Gembalaku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896544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kekurangan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Dibimbing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rumput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disegarkan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Dituntun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penjagaku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hidangkan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lawanku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kepalaku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Pialaku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Kerelaan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Seumur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Allah Gembalaku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Allah Gembalaku</dc:title>
  <dc:creator>mary</dc:creator>
  <cp:lastModifiedBy>user</cp:lastModifiedBy>
  <cp:revision>3</cp:revision>
  <dcterms:created xsi:type="dcterms:W3CDTF">2019-08-21T19:41:52Z</dcterms:created>
  <dcterms:modified xsi:type="dcterms:W3CDTF">2019-09-01T20:51:28Z</dcterms:modified>
</cp:coreProperties>
</file>