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CD22C-E8DE-42E5-9CE3-21DFF1B556C4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B39E-C6DE-4613-BE38-5C64C7AE42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 AND OB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Trust and Obey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740" y="990600"/>
            <a:ext cx="6773060" cy="5105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</a:t>
            </a:r>
            <a:r>
              <a:rPr lang="en-US" sz="2000" b="1" dirty="0" smtClean="0">
                <a:solidFill>
                  <a:schemeClr val="tx1"/>
                </a:solidFill>
              </a:rPr>
              <a:t>we walk with the Lord  in the light of his word,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what a glory he sheds on our way!  While we do his good will,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he abides with us still,  and with all who will trust and obey.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</a:rPr>
              <a:t>: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Trust and obey, for there's no other way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be happy in Jesus, but to trust and obey.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Not a burden we bear,  not a sorrow we share,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but our toil he doth richly repay;  not a grief or a loss,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not a frown or a cross, but is blest if we trust and obey.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Then in fellowship sweet  we will sit at his feet,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or we'll walk by his side in the way;  what he says we will do,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where he sends we will go; never fear, only trust and obey</a:t>
            </a:r>
            <a:r>
              <a:rPr lang="en-US" sz="2000" b="1" dirty="0" smtClean="0">
                <a:solidFill>
                  <a:schemeClr val="tx1"/>
                </a:solidFill>
              </a:rPr>
              <a:t>.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Trust and Obey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AND OBEY</dc:title>
  <dc:creator>user</dc:creator>
  <cp:lastModifiedBy>mary</cp:lastModifiedBy>
  <cp:revision>6</cp:revision>
  <dcterms:created xsi:type="dcterms:W3CDTF">2016-12-21T03:48:54Z</dcterms:created>
  <dcterms:modified xsi:type="dcterms:W3CDTF">2018-05-23T13:58:41Z</dcterms:modified>
</cp:coreProperties>
</file>