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964AD-E989-4CE2-866C-C934C1330CD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1FE2B-3395-4787-9675-6218267B66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e Hearted, Whole Hearted  .jpg"/>
          <p:cNvPicPr>
            <a:picLocks noChangeAspect="1"/>
          </p:cNvPicPr>
          <p:nvPr userDrawn="1"/>
        </p:nvPicPr>
        <p:blipFill>
          <a:blip r:embed="rId14" cstate="print">
            <a:lum bright="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e Hearted, Whole Heart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5400600" cy="40466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True Hearted, Whole Hearted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032" y="1484784"/>
            <a:ext cx="8712968" cy="309634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True-hearted, whole-hearted, faithful and loyal,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King of our lives, by Thy grace we will be;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Under the standard exalted and royal,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Strong in Thy strength we will battle for Thee.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Peal out the watchword! silence it never!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Song of our spirits, rejoicing and free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Peal out the watchword! loyal forever,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King of our lives, by Thy grace we will be.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True-hearted, whole-hearted, fullest allegiance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Yielding henceforth to our glorious King;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Valiant endeavor and loving obedience,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Freely and joyously now would we bring.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True-hearted, whole-hearted, Savior all-glorious!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Take Thy great power and reign Thou alone,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Over our wills and affections victorious,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Freely surrendered and wholly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 own.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True Hearted, Whole Hearted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 Hearted, Whole Hearted </dc:title>
  <dc:creator>mary</dc:creator>
  <cp:lastModifiedBy>mary</cp:lastModifiedBy>
  <cp:revision>8</cp:revision>
  <dcterms:created xsi:type="dcterms:W3CDTF">2017-07-01T19:52:08Z</dcterms:created>
  <dcterms:modified xsi:type="dcterms:W3CDTF">2018-06-12T16:17:34Z</dcterms:modified>
</cp:coreProperties>
</file>