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C8C80-2D95-4FAC-A436-B66E7D0C33A8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6F176-DC7E-4FAB-B0E9-30915A643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32E9A-0C20-4B22-AFF8-DD5D5D8585F3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S SO SWEET TO TRUST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257800" cy="3810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Sweet To Trust In Jesus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914400"/>
            <a:ext cx="6781800" cy="464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err="1" smtClean="0"/>
              <a:t>’Tis</a:t>
            </a:r>
            <a:r>
              <a:rPr lang="en-US" sz="1800" b="1" dirty="0" smtClean="0"/>
              <a:t> so sweet to trust in Jesus, Just to take Him at His word;</a:t>
            </a:r>
            <a:br>
              <a:rPr lang="en-US" sz="1800" b="1" dirty="0" smtClean="0"/>
            </a:br>
            <a:r>
              <a:rPr lang="en-US" sz="1800" b="1" dirty="0" smtClean="0"/>
              <a:t>Just to rest upon His promise; Just to know, Thus </a:t>
            </a:r>
            <a:r>
              <a:rPr lang="en-US" sz="1800" b="1" dirty="0" err="1" smtClean="0"/>
              <a:t>saith</a:t>
            </a:r>
            <a:r>
              <a:rPr lang="en-US" sz="1800" b="1" dirty="0" smtClean="0"/>
              <a:t> the Lord. 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Jesus, Jesus, how I trust Him, How I’ve proved Him o’er and o’er,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Jesus, Jesus, Precious Jesus!   O for grace to trust Him more.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O how sweet to trust in Jesus, Just to trust His cleansing blood;</a:t>
            </a:r>
            <a:br>
              <a:rPr lang="en-US" sz="1800" b="1" dirty="0" smtClean="0"/>
            </a:br>
            <a:r>
              <a:rPr lang="en-US" sz="1800" b="1" dirty="0" smtClean="0"/>
              <a:t>Just in simple faith to plunge me, ’Neath the healing, cleansing flood.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I’m so glad I learned to trust Him, Precious Jesus, Savior, Friend;</a:t>
            </a:r>
            <a:br>
              <a:rPr lang="en-US" sz="1800" b="1" dirty="0" smtClean="0"/>
            </a:br>
            <a:r>
              <a:rPr lang="en-US" sz="1800" b="1" dirty="0" smtClean="0"/>
              <a:t>And I know that Thou art with me, Wilt be with me to the end.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Tis So Sweet To Trust In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 SO SWEET TO TRUST IN JESUS</dc:title>
  <dc:creator>user</dc:creator>
  <cp:lastModifiedBy>mary</cp:lastModifiedBy>
  <cp:revision>16</cp:revision>
  <dcterms:created xsi:type="dcterms:W3CDTF">2015-12-17T01:11:42Z</dcterms:created>
  <dcterms:modified xsi:type="dcterms:W3CDTF">2019-07-31T16:11:42Z</dcterms:modified>
</cp:coreProperties>
</file>