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40ECB-E300-4B81-B7B3-0C918A4D1FAA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gh Your Sins Be As Scarl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548680"/>
            <a:ext cx="5400600" cy="54867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Though Your Sins Be As Scarlet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6840760" cy="4248472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Though </a:t>
            </a:r>
            <a:r>
              <a:rPr lang="en-US" sz="1800" b="1" dirty="0" smtClean="0">
                <a:solidFill>
                  <a:schemeClr val="tx1"/>
                </a:solidFill>
              </a:rPr>
              <a:t>your sins be as scarlet, They shall be as white as </a:t>
            </a:r>
            <a:r>
              <a:rPr lang="en-US" sz="1800" b="1" dirty="0" smtClean="0">
                <a:solidFill>
                  <a:schemeClr val="tx1"/>
                </a:solidFill>
              </a:rPr>
              <a:t>snow(x2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Though </a:t>
            </a:r>
            <a:r>
              <a:rPr lang="en-US" sz="1800" b="1" dirty="0" smtClean="0">
                <a:solidFill>
                  <a:schemeClr val="tx1"/>
                </a:solidFill>
              </a:rPr>
              <a:t>they be red like crimson, They shall be as wool!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Though </a:t>
            </a:r>
            <a:r>
              <a:rPr lang="en-US" sz="1800" b="1" dirty="0" smtClean="0">
                <a:solidFill>
                  <a:schemeClr val="tx1"/>
                </a:solidFill>
              </a:rPr>
              <a:t>your sins be as </a:t>
            </a:r>
            <a:r>
              <a:rPr lang="en-US" sz="1800" b="1" dirty="0" smtClean="0">
                <a:solidFill>
                  <a:schemeClr val="tx1"/>
                </a:solidFill>
              </a:rPr>
              <a:t>scarlet(x2</a:t>
            </a:r>
            <a:r>
              <a:rPr lang="en-US" sz="1800" b="1" dirty="0" smtClean="0">
                <a:solidFill>
                  <a:schemeClr val="tx1"/>
                </a:solidFill>
              </a:rPr>
              <a:t>) They shall be as white as </a:t>
            </a:r>
            <a:r>
              <a:rPr lang="en-US" sz="1800" b="1" dirty="0" smtClean="0">
                <a:solidFill>
                  <a:schemeClr val="tx1"/>
                </a:solidFill>
              </a:rPr>
              <a:t>snow(x2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Hear </a:t>
            </a:r>
            <a:r>
              <a:rPr lang="en-US" sz="1800" b="1" dirty="0" smtClean="0">
                <a:solidFill>
                  <a:schemeClr val="tx1"/>
                </a:solidFill>
              </a:rPr>
              <a:t>the voice that entreats  you, Oh, return ye unto God</a:t>
            </a:r>
            <a:r>
              <a:rPr lang="en-US" sz="1800" b="1" dirty="0" smtClean="0">
                <a:solidFill>
                  <a:schemeClr val="tx1"/>
                </a:solidFill>
              </a:rPr>
              <a:t>!(x2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</a:t>
            </a:r>
            <a:r>
              <a:rPr lang="en-US" sz="1800" b="1" dirty="0" smtClean="0">
                <a:solidFill>
                  <a:schemeClr val="tx1"/>
                </a:solidFill>
              </a:rPr>
              <a:t>is of great compassion,  And of wondrous  love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Hear </a:t>
            </a:r>
            <a:r>
              <a:rPr lang="en-US" sz="1800" b="1" dirty="0" smtClean="0">
                <a:solidFill>
                  <a:schemeClr val="tx1"/>
                </a:solidFill>
              </a:rPr>
              <a:t>the voice that entreats </a:t>
            </a:r>
            <a:r>
              <a:rPr lang="en-US" sz="1800" b="1" dirty="0" smtClean="0">
                <a:solidFill>
                  <a:schemeClr val="tx1"/>
                </a:solidFill>
              </a:rPr>
              <a:t>you(x2</a:t>
            </a:r>
            <a:r>
              <a:rPr lang="en-US" sz="1800" b="1" dirty="0" smtClean="0">
                <a:solidFill>
                  <a:schemeClr val="tx1"/>
                </a:solidFill>
              </a:rPr>
              <a:t>)  Oh, return ye unto God</a:t>
            </a:r>
            <a:r>
              <a:rPr lang="en-US" sz="1800" b="1" dirty="0" smtClean="0">
                <a:solidFill>
                  <a:schemeClr val="tx1"/>
                </a:solidFill>
              </a:rPr>
              <a:t>!(x2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 algn="l"/>
            <a:endParaRPr lang="en-US" sz="18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1800" b="1" dirty="0" smtClean="0">
                <a:solidFill>
                  <a:schemeClr val="tx1"/>
                </a:solidFill>
              </a:rPr>
              <a:t>He’ll </a:t>
            </a:r>
            <a:r>
              <a:rPr lang="en-US" sz="1800" b="1" dirty="0" smtClean="0">
                <a:solidFill>
                  <a:schemeClr val="tx1"/>
                </a:solidFill>
              </a:rPr>
              <a:t>forgive your transgressions, And remember them no </a:t>
            </a:r>
            <a:r>
              <a:rPr lang="en-US" sz="1800" b="1" dirty="0" smtClean="0">
                <a:solidFill>
                  <a:schemeClr val="tx1"/>
                </a:solidFill>
              </a:rPr>
              <a:t>more(x2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Look </a:t>
            </a:r>
            <a:r>
              <a:rPr lang="en-US" sz="1800" b="1" dirty="0" smtClean="0">
                <a:solidFill>
                  <a:schemeClr val="tx1"/>
                </a:solidFill>
              </a:rPr>
              <a:t>unto Me, ye people,  </a:t>
            </a:r>
            <a:r>
              <a:rPr lang="en-US" sz="1800" b="1" dirty="0" err="1" smtClean="0">
                <a:solidFill>
                  <a:schemeClr val="tx1"/>
                </a:solidFill>
              </a:rPr>
              <a:t>Saith</a:t>
            </a:r>
            <a:r>
              <a:rPr lang="en-US" sz="1800" b="1" dirty="0" smtClean="0">
                <a:solidFill>
                  <a:schemeClr val="tx1"/>
                </a:solidFill>
              </a:rPr>
              <a:t>  the Lord your God!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He’ll </a:t>
            </a:r>
            <a:r>
              <a:rPr lang="en-US" sz="1800" b="1" dirty="0" smtClean="0">
                <a:solidFill>
                  <a:schemeClr val="tx1"/>
                </a:solidFill>
              </a:rPr>
              <a:t>forgive your </a:t>
            </a:r>
            <a:r>
              <a:rPr lang="en-US" sz="1800" b="1" dirty="0" smtClean="0">
                <a:solidFill>
                  <a:schemeClr val="tx1"/>
                </a:solidFill>
              </a:rPr>
              <a:t>transgressions(x2) </a:t>
            </a:r>
            <a:r>
              <a:rPr lang="en-US" sz="1800" b="1" dirty="0" smtClean="0">
                <a:solidFill>
                  <a:schemeClr val="tx1"/>
                </a:solidFill>
              </a:rPr>
              <a:t>And remember them no </a:t>
            </a:r>
            <a:r>
              <a:rPr lang="en-US" sz="1800" b="1" dirty="0" smtClean="0">
                <a:solidFill>
                  <a:schemeClr val="tx1"/>
                </a:solidFill>
              </a:rPr>
              <a:t>more(x2)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Though Your Sins Be As Scarlet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Though Your Sins Be As Scarlet</dc:title>
  <dc:creator>HEG</dc:creator>
  <cp:lastModifiedBy>mary</cp:lastModifiedBy>
  <cp:revision>25</cp:revision>
  <dcterms:created xsi:type="dcterms:W3CDTF">2015-05-24T13:13:32Z</dcterms:created>
  <dcterms:modified xsi:type="dcterms:W3CDTF">2018-06-07T23:23:19Z</dcterms:modified>
</cp:coreProperties>
</file>