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4B6AA-EADB-4B0E-B892-DD798D996F29}" type="datetimeFigureOut">
              <a:rPr lang="en-US" smtClean="0"/>
              <a:pPr/>
              <a:t>3/9/2019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26A7E-01E9-45DB-9801-7E3F2B87FE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my everlasting Por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858000" cy="5334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my everlasting Portion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76200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Thou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my everlasting Portion, More than friend or life to me,</a:t>
            </a:r>
            <a:br>
              <a:rPr lang="en-US" sz="18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All along my pilgrim journey, Savior, let me walk with Thee.</a:t>
            </a: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Close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to Thee, close to Thee,  Close to Thee, close to Thee;</a:t>
            </a:r>
            <a:b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all </a:t>
            </a: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along my pilgrim journey,  Savior, let me walk with thee. </a:t>
            </a: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Not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for ease or worldly pleasure, Nor for fame my prayer shall be;</a:t>
            </a:r>
            <a:br>
              <a:rPr lang="en-US" sz="18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Gladly will I toil and suffer, Only let me walk with Thee. </a:t>
            </a: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Lead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me through the vale of shadows, Bear me o’er life’s fitful sea;</a:t>
            </a:r>
            <a:br>
              <a:rPr lang="en-US" sz="18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Then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the gate of life eternal May I enter, Lord, with Thee. </a:t>
            </a:r>
            <a:endParaRPr lang="en-US" sz="18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Thou my everlasting Portion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 my everlasting Portion</dc:title>
  <dc:creator>user</dc:creator>
  <cp:lastModifiedBy>mary</cp:lastModifiedBy>
  <cp:revision>14</cp:revision>
  <dcterms:created xsi:type="dcterms:W3CDTF">2015-12-18T03:55:47Z</dcterms:created>
  <dcterms:modified xsi:type="dcterms:W3CDTF">2019-03-09T14:54:52Z</dcterms:modified>
</cp:coreProperties>
</file>