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2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BC63-D408-485D-A8B1-898E6CB16194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DBC63-D408-485D-A8B1-898E6CB16194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CA18-74B8-4429-A87C-92C977819E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re's a peace in my heart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-228599" y="-228600"/>
            <a:ext cx="9369434" cy="7086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's a peace in my 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0"/>
            <a:ext cx="62484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There's a peace in my heart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7239000" cy="6248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There's a peace in my heart That the world never gave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peace it cannot take away Though the trials of life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 surround like a cloud I've a peace that has come there to stay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Constantly abiding Jesus is mine  Constantly abiding rapture divine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He never leaves me lonely Whispers O so kind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'I will never leave thee‘ Jesus is mine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the world seemed to sing Of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Saviour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and King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peace sweetly came to my heart Troubles all fled away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my night turned to day Blessed Jesus how glorious Thou art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treasure I have  In a temple of clay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While here on His footstool I roam But He's coming to take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some glorious day Over there to my heavenly home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There's a peace in my heart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There's a peace in my heart</dc:title>
  <dc:creator>user</dc:creator>
  <cp:lastModifiedBy>mary</cp:lastModifiedBy>
  <cp:revision>7</cp:revision>
  <dcterms:created xsi:type="dcterms:W3CDTF">2017-07-26T01:36:31Z</dcterms:created>
  <dcterms:modified xsi:type="dcterms:W3CDTF">2019-10-03T23:45:40Z</dcterms:modified>
</cp:coreProperties>
</file>