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0" d="100"/>
          <a:sy n="60" d="100"/>
        </p:scale>
        <p:origin x="-1973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8150-14F3-4490-8925-EA0CF780B29B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16DD4-25E7-4DF1-8142-424703DA51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dear and precious book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dear and precious 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0" y="0"/>
            <a:ext cx="9144000" cy="72866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성경책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14" y="6021288"/>
            <a:ext cx="2357486" cy="1275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20080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There's a dear and precious book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7742094" cy="566754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There's a dear and precious book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it's worn and faded now,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Which recalls the happy days of long ago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When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stood at mother's knee,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her hand upon my brow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heard her voice in gentle tones and low.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Blessed book, precious book</a:t>
            </a:r>
            <a:r>
              <a:rPr lang="en-US" sz="1800" b="1" dirty="0" smtClean="0">
                <a:solidFill>
                  <a:srgbClr val="FF0000"/>
                </a:solidFill>
              </a:rPr>
              <a:t>,  On </a:t>
            </a:r>
            <a:r>
              <a:rPr lang="en-US" sz="1800" b="1" dirty="0" smtClean="0">
                <a:solidFill>
                  <a:srgbClr val="FF0000"/>
                </a:solidFill>
              </a:rPr>
              <a:t>thy dear old tear-stained leaves I love to look;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Thou art sweet day by day</a:t>
            </a:r>
            <a:r>
              <a:rPr lang="en-US" sz="1800" b="1" dirty="0" smtClean="0">
                <a:solidFill>
                  <a:srgbClr val="FF0000"/>
                </a:solidFill>
              </a:rPr>
              <a:t>,  As </a:t>
            </a:r>
            <a:r>
              <a:rPr lang="en-US" sz="1800" b="1" dirty="0" smtClean="0">
                <a:solidFill>
                  <a:srgbClr val="FF0000"/>
                </a:solidFill>
              </a:rPr>
              <a:t>I walk the narrow way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That leads at last to that bright home above.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There she read of Jesus' love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blest the children dear,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he suffered, bled and died upon the tree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heavy load of care,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she dried my flowing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tear  With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kisses as she said it was for me.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Well, those days are past and gone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But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mem'ry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lingers still,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dear old Book each day has been my guide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seek to do his will,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my mother taught me then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 in my heart his words abide.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a dear and precious book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나의사랑하는책</dc:title>
  <dc:creator>HEG</dc:creator>
  <cp:lastModifiedBy>mary</cp:lastModifiedBy>
  <cp:revision>20</cp:revision>
  <dcterms:created xsi:type="dcterms:W3CDTF">2015-05-13T19:12:08Z</dcterms:created>
  <dcterms:modified xsi:type="dcterms:W3CDTF">2020-03-11T18:05:09Z</dcterms:modified>
</cp:coreProperties>
</file>