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18" autoAdjust="0"/>
    <p:restoredTop sz="94681" autoAdjust="0"/>
  </p:normalViewPr>
  <p:slideViewPr>
    <p:cSldViewPr>
      <p:cViewPr>
        <p:scale>
          <a:sx n="70" d="100"/>
          <a:sy n="70" d="100"/>
        </p:scale>
        <p:origin x="-1685" y="-187"/>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271450D-571A-4501-8E2E-49E1B11DD24F}" type="datetimeFigureOut">
              <a:rPr lang="en-US" smtClean="0"/>
              <a:pPr/>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1450D-571A-4501-8E2E-49E1B11DD24F}" type="datetimeFigureOut">
              <a:rPr lang="en-US" smtClean="0"/>
              <a:pPr/>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1450D-571A-4501-8E2E-49E1B11DD24F}" type="datetimeFigureOut">
              <a:rPr lang="en-US" smtClean="0"/>
              <a:pPr/>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71450D-571A-4501-8E2E-49E1B11DD24F}" type="datetimeFigureOut">
              <a:rPr lang="en-US" smtClean="0"/>
              <a:pPr/>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71450D-571A-4501-8E2E-49E1B11DD24F}" type="datetimeFigureOut">
              <a:rPr lang="en-US" smtClean="0"/>
              <a:pPr/>
              <a:t>8/4/2020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271450D-571A-4501-8E2E-49E1B11DD24F}" type="datetimeFigureOut">
              <a:rPr lang="en-US" smtClean="0"/>
              <a:pPr/>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271450D-571A-4501-8E2E-49E1B11DD24F}" type="datetimeFigureOut">
              <a:rPr lang="en-US" smtClean="0"/>
              <a:pPr/>
              <a:t>8/4/2020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271450D-571A-4501-8E2E-49E1B11DD24F}" type="datetimeFigureOut">
              <a:rPr lang="en-US" smtClean="0"/>
              <a:pPr/>
              <a:t>8/4/2020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1450D-571A-4501-8E2E-49E1B11DD24F}" type="datetimeFigureOut">
              <a:rPr lang="en-US" smtClean="0"/>
              <a:pPr/>
              <a:t>8/4/2020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1450D-571A-4501-8E2E-49E1B11DD24F}" type="datetimeFigureOut">
              <a:rPr lang="en-US" smtClean="0"/>
              <a:pPr/>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71450D-571A-4501-8E2E-49E1B11DD24F}" type="datetimeFigureOut">
              <a:rPr lang="en-US" smtClean="0"/>
              <a:pPr/>
              <a:t>8/4/2020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999FD-C382-4B8E-9C76-09F28EC3752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71450D-571A-4501-8E2E-49E1B11DD24F}" type="datetimeFigureOut">
              <a:rPr lang="en-US" smtClean="0"/>
              <a:pPr/>
              <a:t>8/4/2020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999FD-C382-4B8E-9C76-09F28EC37522}" type="slidenum">
              <a:rPr lang="en-US" smtClean="0"/>
              <a:pPr/>
              <a:t>‹#›</a:t>
            </a:fld>
            <a:endParaRPr lang="en-US"/>
          </a:p>
        </p:txBody>
      </p:sp>
      <p:pic>
        <p:nvPicPr>
          <p:cNvPr id="7" name="Picture 6" descr="There is a Fountain.jpg"/>
          <p:cNvPicPr>
            <a:picLocks noChangeAspect="1"/>
          </p:cNvPicPr>
          <p:nvPr userDrawn="1"/>
        </p:nvPicPr>
        <p:blipFill>
          <a:blip r:embed="rId14" cstate="print">
            <a:lum bright="10000"/>
          </a:blip>
          <a:stretch>
            <a:fillRect/>
          </a:stretch>
        </p:blipFill>
        <p:spPr>
          <a:xfrm>
            <a:off x="4491227" y="908720"/>
            <a:ext cx="4652773" cy="486916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fill="hold" nodeType="withEffect">
                                  <p:stCondLst>
                                    <p:cond delay="0"/>
                                  </p:stCondLst>
                                  <p:childTnLst>
                                    <p:animClr clrSpc="hsl">
                                      <p:cBhvr override="childStyle">
                                        <p:cTn id="6" dur="500" fill="hold"/>
                                        <p:tgtEl>
                                          <p:spTgt spid="7"/>
                                        </p:tgtEl>
                                        <p:attrNameLst>
                                          <p:attrName>style.color</p:attrName>
                                        </p:attrNameLst>
                                      </p:cBhvr>
                                      <p:by>
                                        <p:hsl h="0" s="-12549" l="-25098"/>
                                      </p:by>
                                    </p:animClr>
                                    <p:animClr clrSpc="hsl">
                                      <p:cBhvr>
                                        <p:cTn id="7" dur="500" fill="hold"/>
                                        <p:tgtEl>
                                          <p:spTgt spid="7"/>
                                        </p:tgtEl>
                                        <p:attrNameLst>
                                          <p:attrName>fillcolor</p:attrName>
                                        </p:attrNameLst>
                                      </p:cBhvr>
                                      <p:by>
                                        <p:hsl h="0" s="-12549" l="-25098"/>
                                      </p:by>
                                    </p:animClr>
                                    <p:animClr clrSpc="hsl">
                                      <p:cBhvr>
                                        <p:cTn id="8" dur="500" fill="hold"/>
                                        <p:tgtEl>
                                          <p:spTgt spid="7"/>
                                        </p:tgtEl>
                                        <p:attrNameLst>
                                          <p:attrName>stroke.color</p:attrName>
                                        </p:attrNameLst>
                                      </p:cBhvr>
                                      <p:by>
                                        <p:hsl h="0" s="-12549" l="-25098"/>
                                      </p:by>
                                    </p:animClr>
                                    <p:set>
                                      <p:cBhvr>
                                        <p:cTn id="9" dur="500" fill="hold"/>
                                        <p:tgtEl>
                                          <p:spTgt spid="7"/>
                                        </p:tgtEl>
                                        <p:attrNameLst>
                                          <p:attrName>fill.type</p:attrName>
                                        </p:attrNameLst>
                                      </p:cBhvr>
                                      <p:to>
                                        <p:strVal val="solid"/>
                                      </p:to>
                                    </p:set>
                                  </p:childTnLst>
                                  <p:subTnLst>
                                    <p:audio>
                                      <p:cMediaNode>
                                        <p:cTn display="0" masterRel="sameClick">
                                          <p:stCondLst>
                                            <p:cond evt="begin" delay="0">
                                              <p:tn val="5"/>
                                            </p:cond>
                                          </p:stCondLst>
                                          <p:endCondLst>
                                            <p:cond evt="onStopAudio" delay="0">
                                              <p:tgtEl>
                                                <p:sldTgt/>
                                              </p:tgtEl>
                                            </p:cond>
                                          </p:endCondLst>
                                        </p:cTn>
                                        <p:tgtEl>
                                          <p:sndTgt r:embed="rId13" name="There is a Founta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5776" y="1"/>
            <a:ext cx="4248472" cy="332655"/>
          </a:xfrm>
        </p:spPr>
        <p:txBody>
          <a:bodyPr>
            <a:normAutofit fontScale="90000"/>
          </a:bodyPr>
          <a:lstStyle/>
          <a:p>
            <a:r>
              <a:rPr lang="en-US" b="1" dirty="0" smtClean="0"/>
              <a:t>There is a Fountain </a:t>
            </a:r>
            <a:endParaRPr lang="en-US" dirty="0"/>
          </a:p>
        </p:txBody>
      </p:sp>
      <p:sp>
        <p:nvSpPr>
          <p:cNvPr id="3" name="Subtitle 2"/>
          <p:cNvSpPr>
            <a:spLocks noGrp="1"/>
          </p:cNvSpPr>
          <p:nvPr>
            <p:ph type="subTitle" idx="1"/>
          </p:nvPr>
        </p:nvSpPr>
        <p:spPr>
          <a:xfrm>
            <a:off x="197712" y="330522"/>
            <a:ext cx="5868144" cy="6527478"/>
          </a:xfrm>
        </p:spPr>
        <p:txBody>
          <a:bodyPr>
            <a:noAutofit/>
          </a:bodyPr>
          <a:lstStyle/>
          <a:p>
            <a:pPr algn="l"/>
            <a:r>
              <a:rPr lang="en-US" sz="1600" b="1" dirty="0" smtClean="0">
                <a:solidFill>
                  <a:schemeClr val="tx1"/>
                </a:solidFill>
              </a:rPr>
              <a:t>There is a fountain filled with blood drawn from Emmanuel's veins;                    And sinners plunged beneath that flood lose all their guilty stains.                             Lose all their guilty stains, lose all their guilty stains;                               And sinners plunged beneath that flood lose all their guilty stains. </a:t>
            </a:r>
            <a:br>
              <a:rPr lang="en-US" sz="1600" b="1" dirty="0" smtClean="0">
                <a:solidFill>
                  <a:schemeClr val="tx1"/>
                </a:solidFill>
              </a:rPr>
            </a:br>
            <a:endParaRPr lang="en-US" sz="1600" b="1" dirty="0" smtClean="0">
              <a:solidFill>
                <a:schemeClr val="tx1"/>
              </a:solidFill>
            </a:endParaRPr>
          </a:p>
          <a:p>
            <a:pPr algn="l"/>
            <a:endParaRPr lang="en-US" sz="900" b="1" dirty="0" smtClean="0">
              <a:solidFill>
                <a:schemeClr val="tx1"/>
              </a:solidFill>
            </a:endParaRPr>
          </a:p>
          <a:p>
            <a:pPr algn="l"/>
            <a:r>
              <a:rPr lang="en-US" sz="1600" b="1" dirty="0" smtClean="0">
                <a:solidFill>
                  <a:schemeClr val="tx1"/>
                </a:solidFill>
              </a:rPr>
              <a:t>The dying thief rejoiced to see that fountain in his day;                                                  And there have I, though vile as he, washed all my sins away.                               Washed all my sins away, washed all my sins away;                                                          And there have I, though vile as he, washed all my sins away. </a:t>
            </a:r>
          </a:p>
          <a:p>
            <a:pPr algn="l"/>
            <a:endParaRPr lang="en-US" sz="900" b="1" dirty="0" smtClean="0">
              <a:solidFill>
                <a:schemeClr val="tx1"/>
              </a:solidFill>
            </a:endParaRPr>
          </a:p>
          <a:p>
            <a:pPr algn="l"/>
            <a:endParaRPr lang="en-US" sz="900" b="1" dirty="0" smtClean="0">
              <a:solidFill>
                <a:schemeClr val="tx1"/>
              </a:solidFill>
            </a:endParaRPr>
          </a:p>
          <a:p>
            <a:pPr algn="l"/>
            <a:r>
              <a:rPr lang="en-US" sz="1600" b="1" dirty="0" smtClean="0">
                <a:solidFill>
                  <a:schemeClr val="tx1"/>
                </a:solidFill>
              </a:rPr>
              <a:t>Dear dying Lamb, Thy precious blood shall never lose its power                                  Till all the ransomed church of God be saved, to sin no more.                                         Be saved, to sin no more, be saved, to sin no more;                                                              Till all the ransomed church of God be saved, to sin no more.</a:t>
            </a:r>
          </a:p>
          <a:p>
            <a:pPr algn="l"/>
            <a:endParaRPr lang="en-US" sz="900" b="1" dirty="0" smtClean="0">
              <a:solidFill>
                <a:schemeClr val="tx1"/>
              </a:solidFill>
            </a:endParaRPr>
          </a:p>
          <a:p>
            <a:pPr algn="l"/>
            <a:endParaRPr lang="en-US" sz="900" b="1" dirty="0" smtClean="0">
              <a:solidFill>
                <a:schemeClr val="tx1"/>
              </a:solidFill>
            </a:endParaRPr>
          </a:p>
          <a:p>
            <a:pPr algn="l"/>
            <a:r>
              <a:rPr lang="en-US" sz="1600" b="1" dirty="0" err="1" smtClean="0">
                <a:solidFill>
                  <a:schemeClr val="tx1"/>
                </a:solidFill>
              </a:rPr>
              <a:t>E'er</a:t>
            </a:r>
            <a:r>
              <a:rPr lang="en-US" sz="1600" b="1" dirty="0" smtClean="0">
                <a:solidFill>
                  <a:schemeClr val="tx1"/>
                </a:solidFill>
              </a:rPr>
              <a:t> since, by faith, I saw the stream Thy flowing wounds supply,                            Redeeming love has been my theme, and shall be till I die.                                              And shall be till I die, and shall be till I die;                                                             Redeeming love has been my theme, and shall be till I die. </a:t>
            </a:r>
          </a:p>
          <a:p>
            <a:pPr algn="l"/>
            <a:endParaRPr lang="en-US" sz="900" b="1" dirty="0" smtClean="0">
              <a:solidFill>
                <a:schemeClr val="tx1"/>
              </a:solidFill>
            </a:endParaRPr>
          </a:p>
          <a:p>
            <a:pPr algn="l"/>
            <a:r>
              <a:rPr lang="en-US" sz="1600" b="1" dirty="0" smtClean="0">
                <a:solidFill>
                  <a:schemeClr val="tx1"/>
                </a:solidFill>
              </a:rPr>
              <a:t>When this poor lisping, stammering tongue lies silent in the grave. </a:t>
            </a:r>
          </a:p>
          <a:p>
            <a:pPr algn="l"/>
            <a:r>
              <a:rPr lang="en-US" sz="1600" b="1" dirty="0" smtClean="0">
                <a:solidFill>
                  <a:schemeClr val="tx1"/>
                </a:solidFill>
              </a:rPr>
              <a:t>Then in a nobler, sweeter song, I'll sing Thy power to save, </a:t>
            </a:r>
          </a:p>
          <a:p>
            <a:pPr algn="l"/>
            <a:r>
              <a:rPr lang="en-US" sz="1600" b="1" dirty="0" smtClean="0">
                <a:solidFill>
                  <a:schemeClr val="tx1"/>
                </a:solidFill>
              </a:rPr>
              <a:t>I'll sing Thy power to save, I'll sing Thy power to save, </a:t>
            </a:r>
          </a:p>
          <a:p>
            <a:pPr algn="l"/>
            <a:r>
              <a:rPr lang="en-US" sz="1600" b="1" dirty="0" smtClean="0">
                <a:solidFill>
                  <a:schemeClr val="tx1"/>
                </a:solidFill>
              </a:rPr>
              <a:t>Then in a nobler, sweeter song, I'll sing Thy power to save</a:t>
            </a:r>
            <a:endParaRPr lang="en-US" sz="1600" b="1" dirty="0">
              <a:solidFill>
                <a:schemeClr val="tx1"/>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TotalTime>
  <Words>52</Words>
  <Application>Microsoft Office PowerPoint</Application>
  <PresentationFormat>On-screen Show (4:3)</PresentationFormat>
  <Paragraphs>15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There is a Fountain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mary</dc:creator>
  <cp:lastModifiedBy>mary</cp:lastModifiedBy>
  <cp:revision>10</cp:revision>
  <dcterms:created xsi:type="dcterms:W3CDTF">2017-02-15T02:26:14Z</dcterms:created>
  <dcterms:modified xsi:type="dcterms:W3CDTF">2020-08-04T19:20:36Z</dcterms:modified>
</cp:coreProperties>
</file>