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17A72-80A5-43E2-9FC8-F48C6C8A7C4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FCBB3-6186-4B99-8AA6-ED5BDE3D52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Comes to My Heart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419600" cy="381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There comes to my heart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04800"/>
            <a:ext cx="4724400" cy="6324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 comes to my heart one sweet strain,    A gold and a joyous refrain;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I sing it again and again.                                  Sweet peace, the gift of God's love.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Refrain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Peace, peace, sweet peace!                        Wonderful gift from above!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Oh, wonderful, wonderful  peace!                           Sweet peace, the gift of God's love!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Thro' Christ on the cross peace was made, My debt by His death was all paid;                  No oth</a:t>
            </a:r>
            <a:r>
              <a:rPr lang="en-US" sz="2000" b="1" dirty="0">
                <a:solidFill>
                  <a:schemeClr val="tx1"/>
                </a:solidFill>
              </a:rPr>
              <a:t>e</a:t>
            </a:r>
            <a:r>
              <a:rPr lang="en-US" sz="2000" b="1" dirty="0" smtClean="0">
                <a:solidFill>
                  <a:schemeClr val="tx1"/>
                </a:solidFill>
              </a:rPr>
              <a:t>r foundation is laid,                           For peace, the gift of God's love.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Jesus for peace I abide,                                          And as I keep close to His side;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There's nothing but peace doth betide, Sweet peace, the gift of God's love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comes to my heart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comes to my heart</dc:title>
  <dc:creator>user</dc:creator>
  <cp:lastModifiedBy>user</cp:lastModifiedBy>
  <cp:revision>12</cp:revision>
  <dcterms:created xsi:type="dcterms:W3CDTF">2016-08-04T03:50:42Z</dcterms:created>
  <dcterms:modified xsi:type="dcterms:W3CDTF">2017-07-26T13:55:06Z</dcterms:modified>
</cp:coreProperties>
</file>