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84" autoAdjust="0"/>
    <p:restoredTop sz="94681" autoAdjust="0"/>
  </p:normalViewPr>
  <p:slideViewPr>
    <p:cSldViewPr showGuides="1">
      <p:cViewPr>
        <p:scale>
          <a:sx n="57" d="100"/>
          <a:sy n="57" d="100"/>
        </p:scale>
        <p:origin x="-2117" y="-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2018-07-16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Power in the Bl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832648" cy="54867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There Is Power In The Blood </a:t>
            </a:r>
            <a:endParaRPr lang="ko-KR" altLang="en-US" sz="36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548680"/>
            <a:ext cx="8645661" cy="6004048"/>
          </a:xfrm>
        </p:spPr>
        <p:txBody>
          <a:bodyPr>
            <a:noAutofit/>
          </a:bodyPr>
          <a:lstStyle/>
          <a:p>
            <a:pPr algn="l"/>
            <a:r>
              <a:rPr lang="ko-KR" altLang="en-US" sz="1800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Would you be free from the burden of sin? There’s power in the blood,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power in the blood; Would you o’er evil a victory win?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There’s wonderful power in the blood.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   Refrain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There is power, power, wonder-working power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   In the blood of the Lamb(x2)  </a:t>
            </a:r>
            <a:endParaRPr lang="ko-KR" alt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 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Would you be free from your passion and pride?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There’s power in the blood, power in the blood; Come for a cleansing to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Calvary’s tide; There’s wonderful power in the blood.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 3. </a:t>
            </a:r>
            <a:r>
              <a:rPr lang="en-US" sz="1800" b="1" dirty="0" smtClean="0">
                <a:solidFill>
                  <a:schemeClr val="tx1"/>
                </a:solidFill>
              </a:rPr>
              <a:t>Would you be whiter, much whiter than snow? There’s power in the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blood, power in the blood; Sin-stains are lost in its life-giving flow;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There’s wonderful power in the blood.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4. Would you do service for Jesus your King? There’s power in the blood,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power in the blood; Would you live daily His praises to sing?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There’s wonderful power in the blood.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There Is Power In The Blood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38</cp:revision>
  <dcterms:created xsi:type="dcterms:W3CDTF">2015-08-08T13:07:13Z</dcterms:created>
  <dcterms:modified xsi:type="dcterms:W3CDTF">2018-07-16T22:51:40Z</dcterms:modified>
</cp:coreProperties>
</file>