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81" autoAdjust="0"/>
  </p:normalViewPr>
  <p:slideViewPr>
    <p:cSldViewPr>
      <p:cViewPr varScale="1">
        <p:scale>
          <a:sx n="66" d="100"/>
          <a:sy n="66" d="100"/>
        </p:scale>
        <p:origin x="-1805"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93E2F0-B62A-48D3-9781-C703C2D17EF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3E2F0-B62A-48D3-9781-C703C2D17EF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3E2F0-B62A-48D3-9781-C703C2D17EF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3E2F0-B62A-48D3-9781-C703C2D17EF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3E2F0-B62A-48D3-9781-C703C2D17EF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93E2F0-B62A-48D3-9781-C703C2D17EF5}"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3E2F0-B62A-48D3-9781-C703C2D17EF5}"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93E2F0-B62A-48D3-9781-C703C2D17EF5}"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3E2F0-B62A-48D3-9781-C703C2D17EF5}"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E2F0-B62A-48D3-9781-C703C2D17EF5}"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E2F0-B62A-48D3-9781-C703C2D17EF5}"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5725D-AD76-4D15-8B11-A2BEFF4796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3E2F0-B62A-48D3-9781-C703C2D17EF5}" type="datetimeFigureOut">
              <a:rPr lang="en-US" smtClean="0"/>
              <a:pPr/>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5725D-AD76-4D15-8B11-A2BEFF4796BF}" type="slidenum">
              <a:rPr lang="en-US" smtClean="0"/>
              <a:pPr/>
              <a:t>‹#›</a:t>
            </a:fld>
            <a:endParaRPr lang="en-US"/>
          </a:p>
        </p:txBody>
      </p:sp>
      <p:pic>
        <p:nvPicPr>
          <p:cNvPr id="7" name="Picture 6" descr="세상 모든 풍파 너를 흔들어1.jpg"/>
          <p:cNvPicPr>
            <a:picLocks noChangeAspect="1"/>
          </p:cNvPicPr>
          <p:nvPr userDrawn="1"/>
        </p:nvPicPr>
        <p:blipFill>
          <a:blip r:embed="rId14" cstate="print">
            <a:lum bright="20000"/>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withEffect">
                                  <p:stCondLst>
                                    <p:cond delay="0"/>
                                  </p:stCondLst>
                                  <p:childTnLst>
                                    <p:animClr clrSpc="hsl">
                                      <p:cBhvr override="childStyle">
                                        <p:cTn id="6" dur="500" fill="hold"/>
                                        <p:tgtEl>
                                          <p:spTgt spid="7"/>
                                        </p:tgtEl>
                                        <p:attrNameLst>
                                          <p:attrName>style.color</p:attrName>
                                        </p:attrNameLst>
                                      </p:cBhvr>
                                      <p:by>
                                        <p:hsl h="0" s="-12549" l="-25098"/>
                                      </p:by>
                                    </p:animClr>
                                    <p:animClr clrSpc="hsl">
                                      <p:cBhvr>
                                        <p:cTn id="7" dur="500" fill="hold"/>
                                        <p:tgtEl>
                                          <p:spTgt spid="7"/>
                                        </p:tgtEl>
                                        <p:attrNameLst>
                                          <p:attrName>fillcolor</p:attrName>
                                        </p:attrNameLst>
                                      </p:cBhvr>
                                      <p:by>
                                        <p:hsl h="0" s="-12549" l="-25098"/>
                                      </p:by>
                                    </p:animClr>
                                    <p:animClr clrSpc="hsl">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13" name="Tel uw zegening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343" y="0"/>
            <a:ext cx="4032448" cy="434479"/>
          </a:xfrm>
        </p:spPr>
        <p:txBody>
          <a:bodyPr>
            <a:normAutofit fontScale="90000"/>
          </a:bodyPr>
          <a:lstStyle/>
          <a:p>
            <a:r>
              <a:rPr lang="en-US" b="1" dirty="0" smtClean="0"/>
              <a:t>Tel </a:t>
            </a:r>
            <a:r>
              <a:rPr lang="en-US" b="1" dirty="0" err="1" smtClean="0"/>
              <a:t>uw</a:t>
            </a:r>
            <a:r>
              <a:rPr lang="en-US" b="1" dirty="0" smtClean="0"/>
              <a:t> </a:t>
            </a:r>
            <a:r>
              <a:rPr lang="en-US" b="1" dirty="0" err="1" smtClean="0"/>
              <a:t>zegeningen</a:t>
            </a:r>
            <a:endParaRPr lang="en-US" dirty="0"/>
          </a:p>
        </p:txBody>
      </p:sp>
      <p:sp>
        <p:nvSpPr>
          <p:cNvPr id="3" name="Subtitle 2"/>
          <p:cNvSpPr>
            <a:spLocks noGrp="1"/>
          </p:cNvSpPr>
          <p:nvPr>
            <p:ph type="subTitle" idx="1"/>
          </p:nvPr>
        </p:nvSpPr>
        <p:spPr>
          <a:xfrm>
            <a:off x="323528" y="404664"/>
            <a:ext cx="7920880" cy="3384376"/>
          </a:xfrm>
        </p:spPr>
        <p:txBody>
          <a:bodyPr>
            <a:noAutofit/>
          </a:bodyPr>
          <a:lstStyle/>
          <a:p>
            <a:pPr algn="l"/>
            <a:r>
              <a:rPr lang="nl-NL" sz="1600" b="1" dirty="0" smtClean="0">
                <a:solidFill>
                  <a:schemeClr val="tx1">
                    <a:lumMod val="95000"/>
                    <a:lumOff val="5000"/>
                  </a:schemeClr>
                </a:solidFill>
              </a:rPr>
              <a:t>Als op ’s levens zee, de stormwind om u loeit,  als u  tevergeefs, uw arme hart vermoeit.                                                                  Tel uw zegeningen,  tel ze een voor een  en u zegt verwonderd, Hij liet nooit alleen.</a:t>
            </a:r>
          </a:p>
          <a:p>
            <a:pPr algn="l"/>
            <a:endParaRPr lang="nl-NL" sz="1600" b="1" dirty="0" smtClean="0">
              <a:solidFill>
                <a:schemeClr val="tx1">
                  <a:lumMod val="95000"/>
                  <a:lumOff val="5000"/>
                </a:schemeClr>
              </a:solidFill>
            </a:endParaRPr>
          </a:p>
          <a:p>
            <a:pPr algn="l"/>
            <a:r>
              <a:rPr lang="nl-NL" sz="1600" b="1" dirty="0" smtClean="0">
                <a:solidFill>
                  <a:srgbClr val="FF0000"/>
                </a:solidFill>
              </a:rPr>
              <a:t>Refrein                                                                                                                                                                 Tel uw zegeningen een voor een, tel ze alle en  vergeet er geen,                                                                          tel ze alle, noem ze een voor een  en ge ziet Gods liefde dan door alles heen.</a:t>
            </a:r>
          </a:p>
          <a:p>
            <a:pPr algn="l"/>
            <a:endParaRPr lang="nl-NL" sz="1600" b="1" dirty="0" smtClean="0">
              <a:solidFill>
                <a:schemeClr val="tx1">
                  <a:lumMod val="95000"/>
                  <a:lumOff val="5000"/>
                </a:schemeClr>
              </a:solidFill>
            </a:endParaRPr>
          </a:p>
          <a:p>
            <a:pPr algn="l"/>
            <a:r>
              <a:rPr lang="nl-NL" sz="1600" b="1" dirty="0" smtClean="0">
                <a:solidFill>
                  <a:schemeClr val="tx1">
                    <a:lumMod val="95000"/>
                    <a:lumOff val="5000"/>
                  </a:schemeClr>
                </a:solidFill>
              </a:rPr>
              <a:t>Als  u ziet op and'ren met veel geld en goed. Weet uw hemelvader geeft u overvloed.</a:t>
            </a:r>
            <a:br>
              <a:rPr lang="nl-NL" sz="1600" b="1" dirty="0" smtClean="0">
                <a:solidFill>
                  <a:schemeClr val="tx1">
                    <a:lumMod val="95000"/>
                    <a:lumOff val="5000"/>
                  </a:schemeClr>
                </a:solidFill>
              </a:rPr>
            </a:br>
            <a:r>
              <a:rPr lang="nl-NL" sz="1600" b="1" dirty="0" smtClean="0">
                <a:solidFill>
                  <a:schemeClr val="tx1">
                    <a:lumMod val="95000"/>
                    <a:lumOff val="5000"/>
                  </a:schemeClr>
                </a:solidFill>
              </a:rPr>
              <a:t>Tel uw zegeningen voor geen geld te koop.Schatten in de hemel zijn uw blijde hoop.</a:t>
            </a:r>
          </a:p>
          <a:p>
            <a:pPr algn="l"/>
            <a:endParaRPr lang="nl-NL" sz="1600" b="1" dirty="0" smtClean="0">
              <a:solidFill>
                <a:schemeClr val="tx1">
                  <a:lumMod val="95000"/>
                  <a:lumOff val="5000"/>
                </a:schemeClr>
              </a:solidFill>
            </a:endParaRPr>
          </a:p>
          <a:p>
            <a:pPr algn="l"/>
            <a:r>
              <a:rPr lang="nl-NL" sz="1600" b="1" dirty="0" smtClean="0">
                <a:solidFill>
                  <a:schemeClr val="tx1">
                    <a:lumMod val="95000"/>
                    <a:lumOff val="5000"/>
                  </a:schemeClr>
                </a:solidFill>
              </a:rPr>
              <a:t>Zo in alle moeiten, zorgen zonder tal,  wees toch nooit ontmoedigd, God is overal.                                                            Tel uw zegeningen,  eng’len luist’ren toe,  troost en hulp schenkt Hij u, volg dan blij te moe.</a:t>
            </a:r>
            <a:endParaRPr lang="en-US" sz="16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96</Words>
  <Application>Microsoft Office PowerPoint</Application>
  <PresentationFormat>On-screen Show (4:3)</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Tel uw zegeningen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 uw zegeningen</dc:title>
  <dc:creator>mary</dc:creator>
  <cp:lastModifiedBy>mary</cp:lastModifiedBy>
  <cp:revision>10</cp:revision>
  <dcterms:created xsi:type="dcterms:W3CDTF">2018-10-27T16:55:03Z</dcterms:created>
  <dcterms:modified xsi:type="dcterms:W3CDTF">2020-08-11T16:58:38Z</dcterms:modified>
</cp:coreProperties>
</file>