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B023-0CBE-4AB5-BB39-CB5285DF143D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생명 드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14400"/>
            <a:ext cx="7162800" cy="5410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life, and let it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 Consecrated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Lord, to Thee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moments and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days  Let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them flow in ceaseless praise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hands, and let them move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impulse of Thy love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feet, and let them be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Swift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beautiful for Thee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voice, and let me sing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Always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only, for my King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lips, and let them be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Filled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messages from Thee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silver and my gold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mite would I withhold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intellect, and use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Every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power as Thou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choose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will, and make it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be no longer mine: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heart, it is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own It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be Thy royal throne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love; my Lord, I pour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feet its treasure store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myself, and I will be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Ever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only, all for Thee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Life, and Let It Be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My Life, and Let It 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My Life, and Let It Be</dc:title>
  <dc:creator>user</dc:creator>
  <cp:lastModifiedBy>mary</cp:lastModifiedBy>
  <cp:revision>10</cp:revision>
  <dcterms:created xsi:type="dcterms:W3CDTF">2015-12-28T13:53:46Z</dcterms:created>
  <dcterms:modified xsi:type="dcterms:W3CDTF">2020-03-02T18:34:53Z</dcterms:modified>
</cp:coreProperties>
</file>