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94624" autoAdjust="0"/>
  </p:normalViewPr>
  <p:slideViewPr>
    <p:cSldViewPr>
      <p:cViewPr varScale="1">
        <p:scale>
          <a:sx n="62" d="100"/>
          <a:sy n="62" d="100"/>
        </p:scale>
        <p:origin x="-13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014D2-9CCB-445A-9C30-C06D73BA85F6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3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4876800" cy="533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Sweet hour of prayer!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7696200" cy="3048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Sweet hour of prayer! sweet hour of prayer! That calls me from a world of care,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bids me at my Father’s throne Make all my wants and wishes known.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seasons of distress and grief, My soul has often found relief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oft escaped the tempter’s snare By thy return, sweet hour of prayer!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Sweet hour of prayer! sweet hour of prayer! Thy wings shall my petition bear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 Him whose truth and faithfulness Engage the waiting soul to bless.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since He bids me seek His face, Believe His Word and trust His grace,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I’ll cast on Him my every care, And wait for thee, sweet hour of prayer!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eet hour of prayer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eet hour of prayer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Sweet hour of prayer!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Sweet hour of prayer!</dc:title>
  <dc:creator>user</dc:creator>
  <cp:lastModifiedBy>mary</cp:lastModifiedBy>
  <cp:revision>7</cp:revision>
  <dcterms:created xsi:type="dcterms:W3CDTF">2015-12-11T08:01:22Z</dcterms:created>
  <dcterms:modified xsi:type="dcterms:W3CDTF">2018-08-23T20:00:31Z</dcterms:modified>
</cp:coreProperties>
</file>