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B6B0-B546-497E-9DCD-55BC28FCE805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3CF71-4664-47FD-8964-17AB266BEF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 넓은 품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3399639" y="1196752"/>
            <a:ext cx="5744361" cy="4581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r toi je me rep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40466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Sur toi je me repose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320480" cy="6048672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Toi je me repose, O Jésus, mon Sauveur!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Faut-il donc autre chose pour un pauvre pécheur?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Conduit par ta lumière, gardé par ton amour,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la maison du Père, marchant de jour en jour.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rgbClr val="FF0000"/>
                </a:solidFill>
              </a:rPr>
              <a:t>Refrain </a:t>
            </a:r>
            <a:br>
              <a:rPr lang="fr-FR" sz="1400" b="1" dirty="0" smtClean="0">
                <a:solidFill>
                  <a:srgbClr val="FF0000"/>
                </a:solidFill>
              </a:rPr>
            </a:br>
            <a:r>
              <a:rPr lang="fr-FR" sz="1400" b="1" dirty="0" smtClean="0">
                <a:solidFill>
                  <a:srgbClr val="FF0000"/>
                </a:solidFill>
              </a:rPr>
              <a:t>Sur Toi je me repose, O Jésus, mon Sauveur!</a:t>
            </a:r>
            <a:br>
              <a:rPr lang="fr-FR" sz="1400" b="1" dirty="0" smtClean="0">
                <a:solidFill>
                  <a:srgbClr val="FF0000"/>
                </a:solidFill>
              </a:rPr>
            </a:br>
            <a:r>
              <a:rPr lang="fr-FR" sz="1400" b="1" dirty="0" smtClean="0">
                <a:solidFill>
                  <a:srgbClr val="FF0000"/>
                </a:solidFill>
              </a:rPr>
              <a:t>Faut-il donc autre chose pour un pauvre pécheur?</a:t>
            </a:r>
            <a:br>
              <a:rPr lang="fr-FR" sz="1400" b="1" dirty="0" smtClean="0">
                <a:solidFill>
                  <a:srgbClr val="FF0000"/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Ah! ma misère est grande! mais Tu m'as pardonné;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Sainte et vivante offrande pour moi Tu t'es donné;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de toute souillure, par le sang de ta croix,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âme vient devient pure; Tu l'as dit, je le crois!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Moi-même en sacrifice, immolé désormais,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 à ton service, me voici pour jamais!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Qu'importe ma faiblesse, puisque je t'appartiens: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n'as point de richesse qui ne soit pour les tiens.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plus fort de l'orage, Tu te tiens près de moi,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Ranimant mon courage et soutenant ma foi;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dans ton </a:t>
            </a:r>
            <a:r>
              <a:rPr lang="fr-FR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qui m'aime que tu sais me cacher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vain Satan lui-même voudrait m'en arracher.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Toi, j'ai la victoire, la paix, la liberté;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Toi, je rendrai gloire durant l'éternité.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du bonheur qui passe, la source doit tarir,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assez de ta grâce pour vivre et pour mourir.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Sur toi je me repose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 toi je me repose </dc:title>
  <dc:creator>mary</dc:creator>
  <cp:lastModifiedBy>mary</cp:lastModifiedBy>
  <cp:revision>5</cp:revision>
  <dcterms:created xsi:type="dcterms:W3CDTF">2019-04-29T17:17:16Z</dcterms:created>
  <dcterms:modified xsi:type="dcterms:W3CDTF">2019-04-29T17:55:08Z</dcterms:modified>
</cp:coreProperties>
</file>