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037D9-EDA5-4F75-8BA2-851BB536554C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E727-96AF-422C-B02F-EB5AF2D94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037D9-EDA5-4F75-8BA2-851BB536554C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E727-96AF-422C-B02F-EB5AF2D94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037D9-EDA5-4F75-8BA2-851BB536554C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E727-96AF-422C-B02F-EB5AF2D94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037D9-EDA5-4F75-8BA2-851BB536554C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E727-96AF-422C-B02F-EB5AF2D94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037D9-EDA5-4F75-8BA2-851BB536554C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E727-96AF-422C-B02F-EB5AF2D94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037D9-EDA5-4F75-8BA2-851BB536554C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E727-96AF-422C-B02F-EB5AF2D94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037D9-EDA5-4F75-8BA2-851BB536554C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E727-96AF-422C-B02F-EB5AF2D94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037D9-EDA5-4F75-8BA2-851BB536554C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E727-96AF-422C-B02F-EB5AF2D94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037D9-EDA5-4F75-8BA2-851BB536554C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E727-96AF-422C-B02F-EB5AF2D94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037D9-EDA5-4F75-8BA2-851BB536554C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E727-96AF-422C-B02F-EB5AF2D94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037D9-EDA5-4F75-8BA2-851BB536554C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E727-96AF-422C-B02F-EB5AF2D94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037D9-EDA5-4F75-8BA2-851BB536554C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4E727-96AF-422C-B02F-EB5AF2D942F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Sun of my soul, Thou Savior dear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n of my soul, Thou Savior d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688632" cy="26064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Sun of my soul, Thou </a:t>
            </a:r>
            <a:r>
              <a:rPr lang="en-US" sz="2800" b="1" dirty="0" smtClean="0"/>
              <a:t>Savior</a:t>
            </a:r>
            <a:r>
              <a:rPr lang="en-US" sz="3200" b="1" dirty="0" smtClean="0"/>
              <a:t> dear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260648"/>
            <a:ext cx="4176464" cy="659735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Sun of my soul, thou Savior dear,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it is not night if thou be near;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 may no earthborn cloud arise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 hide thee from thy servant's eyes.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When the soft dews of kindly sleep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wearied eyelids gently steep,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 my last thought, how sweet to rest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forever on my Savior's breast.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Abide with me from morn till eve,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without thee I cannot live;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abide with me when night is nigh,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without thee I dare not die.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If some poor wandering child of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has spurned today the voice divine,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now, Lord, the gracious work begin;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let him no more lie down in sin.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Watch by the sick, enrich the poor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with blessings from thy boundless store;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 every mourner's sleep tonight,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like infants' slumbers, pure and right.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Sun of my soul, Thou Savior dear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 of my soul, Thou Savior dear</dc:title>
  <dc:creator>mary</dc:creator>
  <cp:lastModifiedBy>mary</cp:lastModifiedBy>
  <cp:revision>5</cp:revision>
  <dcterms:created xsi:type="dcterms:W3CDTF">2017-04-24T11:08:48Z</dcterms:created>
  <dcterms:modified xsi:type="dcterms:W3CDTF">2017-04-24T11:44:49Z</dcterms:modified>
</cp:coreProperties>
</file>