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AB9C-63CC-42BB-98C7-2DCE2E0CDE04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BCF-43DE-4208-9864-ACE2C7FD3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AB9C-63CC-42BB-98C7-2DCE2E0CDE04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BCF-43DE-4208-9864-ACE2C7FD3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AB9C-63CC-42BB-98C7-2DCE2E0CDE04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BCF-43DE-4208-9864-ACE2C7FD3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AB9C-63CC-42BB-98C7-2DCE2E0CDE04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BCF-43DE-4208-9864-ACE2C7FD3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AB9C-63CC-42BB-98C7-2DCE2E0CDE04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BCF-43DE-4208-9864-ACE2C7FD3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AB9C-63CC-42BB-98C7-2DCE2E0CDE04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BCF-43DE-4208-9864-ACE2C7FD3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AB9C-63CC-42BB-98C7-2DCE2E0CDE04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BCF-43DE-4208-9864-ACE2C7FD3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AB9C-63CC-42BB-98C7-2DCE2E0CDE04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BCF-43DE-4208-9864-ACE2C7FD3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AB9C-63CC-42BB-98C7-2DCE2E0CDE04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BCF-43DE-4208-9864-ACE2C7FD3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AB9C-63CC-42BB-98C7-2DCE2E0CDE04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BCF-43DE-4208-9864-ACE2C7FD3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AB9C-63CC-42BB-98C7-2DCE2E0CDE04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BCF-43DE-4208-9864-ACE2C7FD3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EAB9C-63CC-42BB-98C7-2DCE2E0CDE04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CFBCF-43DE-4208-9864-ACE2C7FD3C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anding on the Prom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8674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Standing on the Promises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57200"/>
            <a:ext cx="6705600" cy="6400800"/>
          </a:xfrm>
        </p:spPr>
        <p:txBody>
          <a:bodyPr>
            <a:noAutofit/>
          </a:bodyPr>
          <a:lstStyle/>
          <a:p>
            <a:pPr marL="225425" indent="-225425" algn="l"/>
            <a:r>
              <a:rPr lang="en-US" sz="1800" b="1" dirty="0" smtClean="0">
                <a:solidFill>
                  <a:schemeClr val="tx1"/>
                </a:solidFill>
              </a:rPr>
              <a:t>1.  Standing on the promises of Christ my King,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through eternal ages let his praises ring;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glory in the highest, I will shout and sing,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standing on the promises of God.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 Refrain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  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Standing, standing, Standing on the promises of God my Savior;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 </a:t>
            </a:r>
            <a:r>
              <a:rPr lang="en-US" sz="1800" b="1" dirty="0" smtClean="0">
                <a:solidFill>
                  <a:srgbClr val="FF0000"/>
                </a:solidFill>
              </a:rPr>
              <a:t>Standing, standing, I’m standing on the promises of God.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marL="225425" indent="-225425" algn="l"/>
            <a:endParaRPr lang="en-US" sz="1800" b="1" dirty="0" smtClean="0">
              <a:solidFill>
                <a:schemeClr val="tx1"/>
              </a:solidFill>
            </a:endParaRPr>
          </a:p>
          <a:p>
            <a:pPr marL="225425" indent="-225425" algn="l"/>
            <a:endParaRPr lang="en-US" sz="1800" b="1" dirty="0" smtClean="0">
              <a:solidFill>
                <a:schemeClr val="tx1"/>
              </a:solidFill>
            </a:endParaRPr>
          </a:p>
          <a:p>
            <a:pPr marL="284163" indent="-284163" algn="l"/>
            <a:r>
              <a:rPr lang="en-US" sz="1800" b="1" dirty="0" smtClean="0">
                <a:solidFill>
                  <a:schemeClr val="tx1"/>
                </a:solidFill>
              </a:rPr>
              <a:t>2.   Standing on the promises of Christ the Lord,                                                                                    Bound to Him eternally by love’s strong cord,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Overcoming daily with the Spirit’s sword,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 Standing on the promises of God.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 Standing on the promises I cannot fall,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 listening every moment to the Spirit's call,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 resting in my Savior as my all in all,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 standing on the promises of God.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Standing on the Promises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Standing on the Promises</dc:title>
  <dc:creator>user</dc:creator>
  <cp:lastModifiedBy>user</cp:lastModifiedBy>
  <cp:revision>13</cp:revision>
  <dcterms:created xsi:type="dcterms:W3CDTF">2016-05-19T20:39:37Z</dcterms:created>
  <dcterms:modified xsi:type="dcterms:W3CDTF">2017-08-28T20:56:37Z</dcterms:modified>
</cp:coreProperties>
</file>